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708" r:id="rId4"/>
  </p:sldMasterIdLst>
  <p:notesMasterIdLst>
    <p:notesMasterId r:id="rId6"/>
  </p:notesMasterIdLst>
  <p:sldIdLst>
    <p:sldId id="256" r:id="rId5"/>
  </p:sldIdLst>
  <p:sldSz cx="25199975" cy="35999738"/>
  <p:notesSz cx="6858000" cy="9296400"/>
  <p:defaultTextStyle>
    <a:defPPr>
      <a:defRPr lang="en-GB"/>
    </a:defPPr>
    <a:lvl1pPr algn="l" defTabSz="363606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1pPr>
    <a:lvl2pPr marL="601297" indent="-231268" algn="l" defTabSz="363606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2pPr>
    <a:lvl3pPr marL="925073" indent="-185014" algn="l" defTabSz="363606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3pPr>
    <a:lvl4pPr marL="1295103" indent="-185014" algn="l" defTabSz="363606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4pPr>
    <a:lvl5pPr marL="1665133" indent="-185014" algn="l" defTabSz="363606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5pPr>
    <a:lvl6pPr marL="1850147" algn="l" defTabSz="740059" rtl="0" eaLnBrk="1" latinLnBrk="0" hangingPunct="1"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6pPr>
    <a:lvl7pPr marL="2220176" algn="l" defTabSz="740059" rtl="0" eaLnBrk="1" latinLnBrk="0" hangingPunct="1"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7pPr>
    <a:lvl8pPr marL="2590206" algn="l" defTabSz="740059" rtl="0" eaLnBrk="1" latinLnBrk="0" hangingPunct="1"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8pPr>
    <a:lvl9pPr marL="2960235" algn="l" defTabSz="740059" rtl="0" eaLnBrk="1" latinLnBrk="0" hangingPunct="1">
      <a:defRPr sz="6555" kern="1200">
        <a:solidFill>
          <a:schemeClr val="bg1"/>
        </a:solidFill>
        <a:latin typeface="Arial" charset="0"/>
        <a:ea typeface="Microsoft YaHei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690">
          <p15:clr>
            <a:srgbClr val="A4A3A4"/>
          </p15:clr>
        </p15:guide>
        <p15:guide id="2" pos="4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E2FF"/>
    <a:srgbClr val="3399FF"/>
    <a:srgbClr val="FF6600"/>
    <a:srgbClr val="FF9900"/>
    <a:srgbClr val="CCFF99"/>
    <a:srgbClr val="003300"/>
    <a:srgbClr val="800000"/>
    <a:srgbClr val="86002D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7917" autoAdjust="0"/>
  </p:normalViewPr>
  <p:slideViewPr>
    <p:cSldViewPr>
      <p:cViewPr>
        <p:scale>
          <a:sx n="40" d="100"/>
          <a:sy n="40" d="100"/>
        </p:scale>
        <p:origin x="364" y="-56"/>
      </p:cViewPr>
      <p:guideLst>
        <p:guide orient="horz" pos="1800"/>
        <p:guide pos="22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690"/>
        <p:guide pos="4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0" y="0"/>
            <a:ext cx="6858000" cy="92964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0"/>
            <a:ext cx="2971846" cy="46501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dt"/>
          </p:nvPr>
        </p:nvSpPr>
        <p:spPr bwMode="auto">
          <a:xfrm>
            <a:off x="3884775" y="0"/>
            <a:ext cx="2969088" cy="4619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2287" tIns="46102" rIns="92287" bIns="46102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102741" algn="l"/>
                <a:tab pos="205847" algn="l"/>
                <a:tab pos="308953" algn="l"/>
                <a:tab pos="412059" algn="l"/>
                <a:tab pos="515164" algn="l"/>
                <a:tab pos="618270" algn="l"/>
                <a:tab pos="721376" algn="l"/>
                <a:tab pos="824482" algn="l"/>
                <a:tab pos="927587" algn="l"/>
                <a:tab pos="1030693" algn="l"/>
                <a:tab pos="1133799" algn="l"/>
                <a:tab pos="1236905" algn="l"/>
                <a:tab pos="1340010" algn="l"/>
                <a:tab pos="1443116" algn="l"/>
                <a:tab pos="1546222" algn="l"/>
                <a:tab pos="1649328" algn="l"/>
                <a:tab pos="1752433" algn="l"/>
                <a:tab pos="1855539" algn="l"/>
                <a:tab pos="1958645" algn="l"/>
                <a:tab pos="2061751" algn="l"/>
                <a:tab pos="2159756" algn="l"/>
                <a:tab pos="2325891" algn="l"/>
                <a:tab pos="2492026" algn="l"/>
                <a:tab pos="2658161" algn="l"/>
                <a:tab pos="2824296" algn="l"/>
                <a:tab pos="2990431" algn="l"/>
              </a:tabLst>
              <a:defRPr sz="1200" smtClean="0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6" name="Rectangle 1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949450" y="328613"/>
            <a:ext cx="2955925" cy="4224337"/>
          </a:xfrm>
          <a:prstGeom prst="rect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32" name="Rectangle 12"/>
          <p:cNvSpPr>
            <a:spLocks noGrp="1" noChangeArrowheads="1"/>
          </p:cNvSpPr>
          <p:nvPr>
            <p:ph type="body"/>
          </p:nvPr>
        </p:nvSpPr>
        <p:spPr bwMode="auto">
          <a:xfrm>
            <a:off x="685731" y="4415695"/>
            <a:ext cx="5484124" cy="418052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2287" tIns="46102" rIns="92287" bIns="46102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MX" noProof="0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8829868"/>
            <a:ext cx="2971846" cy="46501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lIns="20985" tIns="10493" rIns="20985" bIns="10493" anchor="ctr"/>
          <a:lstStyle/>
          <a:p>
            <a:pPr>
              <a:defRPr/>
            </a:pPr>
            <a:endParaRPr lang="es-MX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3884775" y="8829868"/>
            <a:ext cx="2969088" cy="4619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2287" tIns="46102" rIns="92287" bIns="46102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102741" algn="l"/>
                <a:tab pos="205847" algn="l"/>
                <a:tab pos="308953" algn="l"/>
                <a:tab pos="412059" algn="l"/>
                <a:tab pos="515164" algn="l"/>
                <a:tab pos="618270" algn="l"/>
                <a:tab pos="721376" algn="l"/>
                <a:tab pos="824482" algn="l"/>
                <a:tab pos="927587" algn="l"/>
                <a:tab pos="1030693" algn="l"/>
                <a:tab pos="1133799" algn="l"/>
                <a:tab pos="1236905" algn="l"/>
                <a:tab pos="1340010" algn="l"/>
                <a:tab pos="1443116" algn="l"/>
                <a:tab pos="1546222" algn="l"/>
                <a:tab pos="1649328" algn="l"/>
                <a:tab pos="1752433" algn="l"/>
                <a:tab pos="1855539" algn="l"/>
                <a:tab pos="1958645" algn="l"/>
                <a:tab pos="2061751" algn="l"/>
                <a:tab pos="2159756" algn="l"/>
                <a:tab pos="2325891" algn="l"/>
                <a:tab pos="2492026" algn="l"/>
                <a:tab pos="2658161" algn="l"/>
                <a:tab pos="2824296" algn="l"/>
                <a:tab pos="2990431" algn="l"/>
              </a:tabLst>
              <a:defRPr sz="1200" smtClean="0">
                <a:solidFill>
                  <a:srgbClr val="000000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35EAD093-6A61-48CB-B540-7BCE0C057E1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39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36360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971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601297" indent="-231268" algn="l" defTabSz="36360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971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925073" indent="-185014" algn="l" defTabSz="36360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971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295103" indent="-185014" algn="l" defTabSz="36360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971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1665133" indent="-185014" algn="l" defTabSz="363606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971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1850147" algn="l" defTabSz="740059" rtl="0" eaLnBrk="1" latinLnBrk="0" hangingPunct="1">
      <a:defRPr sz="971" kern="1200">
        <a:solidFill>
          <a:schemeClr val="tx1"/>
        </a:solidFill>
        <a:latin typeface="+mn-lt"/>
        <a:ea typeface="+mn-ea"/>
        <a:cs typeface="+mn-cs"/>
      </a:defRPr>
    </a:lvl6pPr>
    <a:lvl7pPr marL="2220176" algn="l" defTabSz="740059" rtl="0" eaLnBrk="1" latinLnBrk="0" hangingPunct="1">
      <a:defRPr sz="971" kern="1200">
        <a:solidFill>
          <a:schemeClr val="tx1"/>
        </a:solidFill>
        <a:latin typeface="+mn-lt"/>
        <a:ea typeface="+mn-ea"/>
        <a:cs typeface="+mn-cs"/>
      </a:defRPr>
    </a:lvl7pPr>
    <a:lvl8pPr marL="2590206" algn="l" defTabSz="740059" rtl="0" eaLnBrk="1" latinLnBrk="0" hangingPunct="1">
      <a:defRPr sz="971" kern="1200">
        <a:solidFill>
          <a:schemeClr val="tx1"/>
        </a:solidFill>
        <a:latin typeface="+mn-lt"/>
        <a:ea typeface="+mn-ea"/>
        <a:cs typeface="+mn-cs"/>
      </a:defRPr>
    </a:lvl8pPr>
    <a:lvl9pPr marL="2960235" algn="l" defTabSz="740059" rtl="0" eaLnBrk="1" latinLnBrk="0" hangingPunct="1">
      <a:defRPr sz="9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4"/>
          <p:cNvSpPr>
            <a:spLocks noGrp="1" noChangeArrowheads="1"/>
          </p:cNvSpPr>
          <p:nvPr>
            <p:ph type="sldNum" sz="quarter"/>
          </p:nvPr>
        </p:nvSpPr>
        <p:spPr>
          <a:noFill/>
          <a:ln/>
        </p:spPr>
        <p:txBody>
          <a:bodyPr/>
          <a:lstStyle/>
          <a:p>
            <a:fld id="{EC0212DB-F14C-43BB-B185-86AA3CDC6A3F}" type="slidenum">
              <a:rPr lang="en-US">
                <a:ea typeface="Microsoft YaHei" pitchFamily="34" charset="-122"/>
              </a:rPr>
              <a:pPr/>
              <a:t>1</a:t>
            </a:fld>
            <a:endParaRPr lang="en-US">
              <a:ea typeface="Microsoft YaHei" pitchFamily="34" charset="-122"/>
            </a:endParaRPr>
          </a:p>
        </p:txBody>
      </p:sp>
      <p:sp>
        <p:nvSpPr>
          <p:cNvPr id="71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09800" y="698500"/>
            <a:ext cx="2438400" cy="3484563"/>
          </a:xfrm>
          <a:solidFill>
            <a:srgbClr val="FFFFFF"/>
          </a:solidFill>
          <a:ln/>
        </p:spPr>
      </p:sp>
      <p:sp>
        <p:nvSpPr>
          <p:cNvPr id="71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731" y="4415695"/>
            <a:ext cx="5486883" cy="4183570"/>
          </a:xfrm>
          <a:noFill/>
          <a:ln/>
        </p:spPr>
        <p:txBody>
          <a:bodyPr wrap="none" anchor="ctr"/>
          <a:lstStyle/>
          <a:p>
            <a:pPr eaLnBrk="1" hangingPunct="1">
              <a:spcBef>
                <a:spcPct val="0"/>
              </a:spcBef>
              <a:buClrTx/>
              <a:tabLst>
                <a:tab pos="0" algn="l"/>
                <a:tab pos="102741" algn="l"/>
                <a:tab pos="205847" algn="l"/>
                <a:tab pos="308953" algn="l"/>
                <a:tab pos="412059" algn="l"/>
                <a:tab pos="515164" algn="l"/>
                <a:tab pos="618270" algn="l"/>
                <a:tab pos="721376" algn="l"/>
                <a:tab pos="824482" algn="l"/>
                <a:tab pos="927587" algn="l"/>
                <a:tab pos="1030693" algn="l"/>
                <a:tab pos="1133799" algn="l"/>
                <a:tab pos="1236905" algn="l"/>
                <a:tab pos="1340010" algn="l"/>
                <a:tab pos="1443116" algn="l"/>
                <a:tab pos="1546222" algn="l"/>
                <a:tab pos="1649328" algn="l"/>
                <a:tab pos="1752433" algn="l"/>
                <a:tab pos="1855539" algn="l"/>
                <a:tab pos="1958645" algn="l"/>
                <a:tab pos="2061751" algn="l"/>
                <a:tab pos="2159756" algn="l"/>
                <a:tab pos="2325891" algn="l"/>
                <a:tab pos="2492026" algn="l"/>
                <a:tab pos="2658161" algn="l"/>
                <a:tab pos="2824296" algn="l"/>
                <a:tab pos="2990431" algn="l"/>
                <a:tab pos="3156566" algn="l"/>
                <a:tab pos="3322701" algn="l"/>
                <a:tab pos="3488836" algn="l"/>
                <a:tab pos="3654971" algn="l"/>
                <a:tab pos="3821106" algn="l"/>
              </a:tabLst>
            </a:pPr>
            <a:endParaRPr lang="es-ES" dirty="0">
              <a:latin typeface="Calibri" pitchFamily="34" charset="0"/>
              <a:ea typeface="Microsoft YaHei" pitchFamily="34" charset="-122"/>
            </a:endParaRP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3884775" y="8829868"/>
            <a:ext cx="2971846" cy="46501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287" tIns="46102" rIns="92287" bIns="46102" anchor="b"/>
          <a:lstStyle/>
          <a:p>
            <a:pPr algn="r">
              <a:buClrTx/>
              <a:tabLst>
                <a:tab pos="0" algn="l"/>
                <a:tab pos="102741" algn="l"/>
                <a:tab pos="205847" algn="l"/>
                <a:tab pos="308953" algn="l"/>
                <a:tab pos="412059" algn="l"/>
                <a:tab pos="515164" algn="l"/>
                <a:tab pos="618270" algn="l"/>
                <a:tab pos="721376" algn="l"/>
                <a:tab pos="824482" algn="l"/>
                <a:tab pos="927587" algn="l"/>
                <a:tab pos="1030693" algn="l"/>
                <a:tab pos="1133799" algn="l"/>
                <a:tab pos="1236905" algn="l"/>
                <a:tab pos="1340010" algn="l"/>
                <a:tab pos="1443116" algn="l"/>
                <a:tab pos="1546222" algn="l"/>
                <a:tab pos="1649328" algn="l"/>
                <a:tab pos="1752433" algn="l"/>
                <a:tab pos="1855539" algn="l"/>
                <a:tab pos="1958645" algn="l"/>
                <a:tab pos="2061751" algn="l"/>
                <a:tab pos="2159756" algn="l"/>
                <a:tab pos="2325891" algn="l"/>
                <a:tab pos="2492026" algn="l"/>
                <a:tab pos="2658161" algn="l"/>
                <a:tab pos="2824296" algn="l"/>
                <a:tab pos="2990431" algn="l"/>
              </a:tabLst>
            </a:pPr>
            <a:fld id="{276785D3-38A9-4077-BF52-AE123C662C36}" type="slidenum">
              <a:rPr lang="en-US" sz="1200">
                <a:solidFill>
                  <a:srgbClr val="000000"/>
                </a:solidFill>
                <a:latin typeface="Calibri" pitchFamily="34" charset="0"/>
              </a:rPr>
              <a:pPr algn="r">
                <a:buClrTx/>
                <a:tabLst>
                  <a:tab pos="0" algn="l"/>
                  <a:tab pos="102741" algn="l"/>
                  <a:tab pos="205847" algn="l"/>
                  <a:tab pos="308953" algn="l"/>
                  <a:tab pos="412059" algn="l"/>
                  <a:tab pos="515164" algn="l"/>
                  <a:tab pos="618270" algn="l"/>
                  <a:tab pos="721376" algn="l"/>
                  <a:tab pos="824482" algn="l"/>
                  <a:tab pos="927587" algn="l"/>
                  <a:tab pos="1030693" algn="l"/>
                  <a:tab pos="1133799" algn="l"/>
                  <a:tab pos="1236905" algn="l"/>
                  <a:tab pos="1340010" algn="l"/>
                  <a:tab pos="1443116" algn="l"/>
                  <a:tab pos="1546222" algn="l"/>
                  <a:tab pos="1649328" algn="l"/>
                  <a:tab pos="1752433" algn="l"/>
                  <a:tab pos="1855539" algn="l"/>
                  <a:tab pos="1958645" algn="l"/>
                  <a:tab pos="2061751" algn="l"/>
                  <a:tab pos="2159756" algn="l"/>
                  <a:tab pos="2325891" algn="l"/>
                  <a:tab pos="2492026" algn="l"/>
                  <a:tab pos="2658161" algn="l"/>
                  <a:tab pos="2824296" algn="l"/>
                  <a:tab pos="2990431" algn="l"/>
                </a:tabLst>
              </a:pPr>
              <a:t>1</a:t>
            </a:fld>
            <a:endParaRPr lang="en-US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168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122" y="11183371"/>
            <a:ext cx="21419732" cy="771659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244" y="20399896"/>
            <a:ext cx="17639489" cy="9199330"/>
          </a:xfrm>
        </p:spPr>
        <p:txBody>
          <a:bodyPr/>
          <a:lstStyle>
            <a:lvl1pPr marL="0" indent="0" algn="ctr">
              <a:buNone/>
              <a:defRPr/>
            </a:lvl1pPr>
            <a:lvl2pPr marL="355574" indent="0" algn="ctr">
              <a:buNone/>
              <a:defRPr/>
            </a:lvl2pPr>
            <a:lvl3pPr marL="711150" indent="0" algn="ctr">
              <a:buNone/>
              <a:defRPr/>
            </a:lvl3pPr>
            <a:lvl4pPr marL="1066724" indent="0" algn="ctr">
              <a:buNone/>
              <a:defRPr/>
            </a:lvl4pPr>
            <a:lvl5pPr marL="1422298" indent="0" algn="ctr">
              <a:buNone/>
              <a:defRPr/>
            </a:lvl5pPr>
            <a:lvl6pPr marL="1777873" indent="0" algn="ctr">
              <a:buNone/>
              <a:defRPr/>
            </a:lvl6pPr>
            <a:lvl7pPr marL="2133448" indent="0" algn="ctr">
              <a:buNone/>
              <a:defRPr/>
            </a:lvl7pPr>
            <a:lvl8pPr marL="2489022" indent="0" algn="ctr">
              <a:buNone/>
              <a:defRPr/>
            </a:lvl8pPr>
            <a:lvl9pPr marL="2844597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4FB30-632A-49F1-9C7F-4C4CF7E8E84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6B0CC-6F2D-4216-A6F0-E8E6515AA6F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62945" y="900755"/>
            <a:ext cx="5666661" cy="3228826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493" y="900755"/>
            <a:ext cx="16883934" cy="3228826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6B995-FB00-49C4-AE30-68BD9EC9D8A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122" y="11183371"/>
            <a:ext cx="21419732" cy="771659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244" y="20399896"/>
            <a:ext cx="17639489" cy="9199330"/>
          </a:xfrm>
        </p:spPr>
        <p:txBody>
          <a:bodyPr/>
          <a:lstStyle>
            <a:lvl1pPr marL="0" indent="0" algn="ctr">
              <a:buNone/>
              <a:defRPr/>
            </a:lvl1pPr>
            <a:lvl2pPr marL="355574" indent="0" algn="ctr">
              <a:buNone/>
              <a:defRPr/>
            </a:lvl2pPr>
            <a:lvl3pPr marL="711150" indent="0" algn="ctr">
              <a:buNone/>
              <a:defRPr/>
            </a:lvl3pPr>
            <a:lvl4pPr marL="1066724" indent="0" algn="ctr">
              <a:buNone/>
              <a:defRPr/>
            </a:lvl4pPr>
            <a:lvl5pPr marL="1422298" indent="0" algn="ctr">
              <a:buNone/>
              <a:defRPr/>
            </a:lvl5pPr>
            <a:lvl6pPr marL="1777873" indent="0" algn="ctr">
              <a:buNone/>
              <a:defRPr/>
            </a:lvl6pPr>
            <a:lvl7pPr marL="2133448" indent="0" algn="ctr">
              <a:buNone/>
              <a:defRPr/>
            </a:lvl7pPr>
            <a:lvl8pPr marL="2489022" indent="0" algn="ctr">
              <a:buNone/>
              <a:defRPr/>
            </a:lvl8pPr>
            <a:lvl9pPr marL="2844597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B3B9C-BE8B-4BF7-AA18-8CDD0B24E15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9D40B-99BB-4B9B-A48E-10420D82E41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122" y="23132580"/>
            <a:ext cx="21420967" cy="7150479"/>
          </a:xfrm>
        </p:spPr>
        <p:txBody>
          <a:bodyPr anchor="t"/>
          <a:lstStyle>
            <a:lvl1pPr algn="l">
              <a:defRPr sz="3111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122" y="15258588"/>
            <a:ext cx="21420967" cy="7873992"/>
          </a:xfrm>
        </p:spPr>
        <p:txBody>
          <a:bodyPr anchor="b"/>
          <a:lstStyle>
            <a:lvl1pPr marL="0" indent="0">
              <a:buNone/>
              <a:defRPr sz="1556"/>
            </a:lvl1pPr>
            <a:lvl2pPr marL="355574" indent="0">
              <a:buNone/>
              <a:defRPr sz="1400"/>
            </a:lvl2pPr>
            <a:lvl3pPr marL="711150" indent="0">
              <a:buNone/>
              <a:defRPr sz="1244"/>
            </a:lvl3pPr>
            <a:lvl4pPr marL="1066724" indent="0">
              <a:buNone/>
              <a:defRPr sz="1089"/>
            </a:lvl4pPr>
            <a:lvl5pPr marL="1422298" indent="0">
              <a:buNone/>
              <a:defRPr sz="1089"/>
            </a:lvl5pPr>
            <a:lvl6pPr marL="1777873" indent="0">
              <a:buNone/>
              <a:defRPr sz="1089"/>
            </a:lvl6pPr>
            <a:lvl7pPr marL="2133448" indent="0">
              <a:buNone/>
              <a:defRPr sz="1089"/>
            </a:lvl7pPr>
            <a:lvl8pPr marL="2489022" indent="0">
              <a:buNone/>
              <a:defRPr sz="1089"/>
            </a:lvl8pPr>
            <a:lvl9pPr marL="2844597" indent="0">
              <a:buNone/>
              <a:defRPr sz="1089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F084E-5D40-47B3-81F3-09021EBF307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493" y="10159606"/>
            <a:ext cx="11275297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54309" y="10159606"/>
            <a:ext cx="11275298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2E2F8-2FFA-4444-8895-7D4B218F05AB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41736"/>
            <a:ext cx="22678990" cy="5999736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494" y="8057847"/>
            <a:ext cx="11133322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494" y="11416165"/>
            <a:ext cx="11133322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1223" y="8057847"/>
            <a:ext cx="11138260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1223" y="11416165"/>
            <a:ext cx="11138260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8D868-9224-41E0-8DA9-7C69E05AB03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B953D-927D-4151-9AC0-EE68B5659B2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DD340-5B8B-4B5C-A9BA-B7411103D09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33800"/>
            <a:ext cx="8290115" cy="6098938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078" y="1433799"/>
            <a:ext cx="14086406" cy="30724838"/>
          </a:xfrm>
        </p:spPr>
        <p:txBody>
          <a:bodyPr/>
          <a:lstStyle>
            <a:lvl1pPr>
              <a:defRPr sz="2489"/>
            </a:lvl1pPr>
            <a:lvl2pPr>
              <a:defRPr sz="2178"/>
            </a:lvl2pPr>
            <a:lvl3pPr>
              <a:defRPr sz="1867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493" y="7532738"/>
            <a:ext cx="8290115" cy="24625900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1CB56-0777-4934-9778-86388F9EF377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73D8D-0D45-4C4F-A388-EE4438AF8DEE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502" y="25199949"/>
            <a:ext cx="15119738" cy="2974737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502" y="3216790"/>
            <a:ext cx="15119738" cy="21599578"/>
          </a:xfrm>
        </p:spPr>
        <p:txBody>
          <a:bodyPr/>
          <a:lstStyle>
            <a:lvl1pPr marL="0" indent="0">
              <a:buNone/>
              <a:defRPr sz="2489"/>
            </a:lvl1pPr>
            <a:lvl2pPr marL="355574" indent="0">
              <a:buNone/>
              <a:defRPr sz="2178"/>
            </a:lvl2pPr>
            <a:lvl3pPr marL="711150" indent="0">
              <a:buNone/>
              <a:defRPr sz="1867"/>
            </a:lvl3pPr>
            <a:lvl4pPr marL="1066724" indent="0">
              <a:buNone/>
              <a:defRPr sz="1556"/>
            </a:lvl4pPr>
            <a:lvl5pPr marL="1422298" indent="0">
              <a:buNone/>
              <a:defRPr sz="1556"/>
            </a:lvl5pPr>
            <a:lvl6pPr marL="1777873" indent="0">
              <a:buNone/>
              <a:defRPr sz="1556"/>
            </a:lvl6pPr>
            <a:lvl7pPr marL="2133448" indent="0">
              <a:buNone/>
              <a:defRPr sz="1556"/>
            </a:lvl7pPr>
            <a:lvl8pPr marL="2489022" indent="0">
              <a:buNone/>
              <a:defRPr sz="1556"/>
            </a:lvl8pPr>
            <a:lvl9pPr marL="2844597" indent="0">
              <a:buNone/>
              <a:defRPr sz="1556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502" y="28174686"/>
            <a:ext cx="15119738" cy="4224682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3B30D-A5BF-4139-BC02-BB893600B43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5E6A6-D451-4558-A468-7C3F517335A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62945" y="900755"/>
            <a:ext cx="5666661" cy="3228826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493" y="900755"/>
            <a:ext cx="16883934" cy="3228826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A803D-D81E-4AF9-B550-65A34E75A4D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0122" y="11183371"/>
            <a:ext cx="21419732" cy="771659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80244" y="20399896"/>
            <a:ext cx="17639489" cy="9199330"/>
          </a:xfrm>
        </p:spPr>
        <p:txBody>
          <a:bodyPr/>
          <a:lstStyle>
            <a:lvl1pPr marL="0" indent="0" algn="ctr">
              <a:buNone/>
              <a:defRPr/>
            </a:lvl1pPr>
            <a:lvl2pPr marL="355574" indent="0" algn="ctr">
              <a:buNone/>
              <a:defRPr/>
            </a:lvl2pPr>
            <a:lvl3pPr marL="711150" indent="0" algn="ctr">
              <a:buNone/>
              <a:defRPr/>
            </a:lvl3pPr>
            <a:lvl4pPr marL="1066724" indent="0" algn="ctr">
              <a:buNone/>
              <a:defRPr/>
            </a:lvl4pPr>
            <a:lvl5pPr marL="1422298" indent="0" algn="ctr">
              <a:buNone/>
              <a:defRPr/>
            </a:lvl5pPr>
            <a:lvl6pPr marL="1777873" indent="0" algn="ctr">
              <a:buNone/>
              <a:defRPr/>
            </a:lvl6pPr>
            <a:lvl7pPr marL="2133448" indent="0" algn="ctr">
              <a:buNone/>
              <a:defRPr/>
            </a:lvl7pPr>
            <a:lvl8pPr marL="2489022" indent="0" algn="ctr">
              <a:buNone/>
              <a:defRPr/>
            </a:lvl8pPr>
            <a:lvl9pPr marL="2844597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6AF570-4BB5-4963-A7CD-A7625E12AE6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B76B3-DC2F-4055-A3B3-262B0D73BD6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122" y="23132580"/>
            <a:ext cx="21420967" cy="7150479"/>
          </a:xfrm>
        </p:spPr>
        <p:txBody>
          <a:bodyPr anchor="t"/>
          <a:lstStyle>
            <a:lvl1pPr algn="l">
              <a:defRPr sz="3111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122" y="15258588"/>
            <a:ext cx="21420967" cy="7873992"/>
          </a:xfrm>
        </p:spPr>
        <p:txBody>
          <a:bodyPr anchor="b"/>
          <a:lstStyle>
            <a:lvl1pPr marL="0" indent="0">
              <a:buNone/>
              <a:defRPr sz="1556"/>
            </a:lvl1pPr>
            <a:lvl2pPr marL="355574" indent="0">
              <a:buNone/>
              <a:defRPr sz="1400"/>
            </a:lvl2pPr>
            <a:lvl3pPr marL="711150" indent="0">
              <a:buNone/>
              <a:defRPr sz="1244"/>
            </a:lvl3pPr>
            <a:lvl4pPr marL="1066724" indent="0">
              <a:buNone/>
              <a:defRPr sz="1089"/>
            </a:lvl4pPr>
            <a:lvl5pPr marL="1422298" indent="0">
              <a:buNone/>
              <a:defRPr sz="1089"/>
            </a:lvl5pPr>
            <a:lvl6pPr marL="1777873" indent="0">
              <a:buNone/>
              <a:defRPr sz="1089"/>
            </a:lvl6pPr>
            <a:lvl7pPr marL="2133448" indent="0">
              <a:buNone/>
              <a:defRPr sz="1089"/>
            </a:lvl7pPr>
            <a:lvl8pPr marL="2489022" indent="0">
              <a:buNone/>
              <a:defRPr sz="1089"/>
            </a:lvl8pPr>
            <a:lvl9pPr marL="2844597" indent="0">
              <a:buNone/>
              <a:defRPr sz="1089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AC4A9-4D90-4876-9E52-302FE259FD7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493" y="10159606"/>
            <a:ext cx="11275297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54309" y="10159606"/>
            <a:ext cx="11275298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C9FB3-0A50-40A2-9C67-F70117176AE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41736"/>
            <a:ext cx="22678990" cy="5999736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494" y="8057847"/>
            <a:ext cx="11133322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494" y="11416165"/>
            <a:ext cx="11133322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1223" y="8057847"/>
            <a:ext cx="11138260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1223" y="11416165"/>
            <a:ext cx="11138260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1664B4-88F1-471B-93E7-BD4559C76FB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63A5F-3862-431A-B305-0E250B7F018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1AFD2-6B02-49CA-BB19-E88E388264F2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90122" y="23132580"/>
            <a:ext cx="21420967" cy="7150479"/>
          </a:xfrm>
        </p:spPr>
        <p:txBody>
          <a:bodyPr anchor="t"/>
          <a:lstStyle>
            <a:lvl1pPr algn="l">
              <a:defRPr sz="3111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90122" y="15258588"/>
            <a:ext cx="21420967" cy="7873992"/>
          </a:xfrm>
        </p:spPr>
        <p:txBody>
          <a:bodyPr anchor="b"/>
          <a:lstStyle>
            <a:lvl1pPr marL="0" indent="0">
              <a:buNone/>
              <a:defRPr sz="1556"/>
            </a:lvl1pPr>
            <a:lvl2pPr marL="355574" indent="0">
              <a:buNone/>
              <a:defRPr sz="1400"/>
            </a:lvl2pPr>
            <a:lvl3pPr marL="711150" indent="0">
              <a:buNone/>
              <a:defRPr sz="1244"/>
            </a:lvl3pPr>
            <a:lvl4pPr marL="1066724" indent="0">
              <a:buNone/>
              <a:defRPr sz="1089"/>
            </a:lvl4pPr>
            <a:lvl5pPr marL="1422298" indent="0">
              <a:buNone/>
              <a:defRPr sz="1089"/>
            </a:lvl5pPr>
            <a:lvl6pPr marL="1777873" indent="0">
              <a:buNone/>
              <a:defRPr sz="1089"/>
            </a:lvl6pPr>
            <a:lvl7pPr marL="2133448" indent="0">
              <a:buNone/>
              <a:defRPr sz="1089"/>
            </a:lvl7pPr>
            <a:lvl8pPr marL="2489022" indent="0">
              <a:buNone/>
              <a:defRPr sz="1089"/>
            </a:lvl8pPr>
            <a:lvl9pPr marL="2844597" indent="0">
              <a:buNone/>
              <a:defRPr sz="1089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B9275-5370-4F11-AC37-03B1785F8096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33800"/>
            <a:ext cx="8290115" cy="6098938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078" y="1433799"/>
            <a:ext cx="14086406" cy="30724838"/>
          </a:xfrm>
        </p:spPr>
        <p:txBody>
          <a:bodyPr/>
          <a:lstStyle>
            <a:lvl1pPr>
              <a:defRPr sz="2489"/>
            </a:lvl1pPr>
            <a:lvl2pPr>
              <a:defRPr sz="2178"/>
            </a:lvl2pPr>
            <a:lvl3pPr>
              <a:defRPr sz="1867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493" y="7532738"/>
            <a:ext cx="8290115" cy="24625900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1572A-CA66-4F24-B18F-980383F23CB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502" y="25199949"/>
            <a:ext cx="15119738" cy="2974737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502" y="3216790"/>
            <a:ext cx="15119738" cy="21599578"/>
          </a:xfrm>
        </p:spPr>
        <p:txBody>
          <a:bodyPr/>
          <a:lstStyle>
            <a:lvl1pPr marL="0" indent="0">
              <a:buNone/>
              <a:defRPr sz="2489"/>
            </a:lvl1pPr>
            <a:lvl2pPr marL="355574" indent="0">
              <a:buNone/>
              <a:defRPr sz="2178"/>
            </a:lvl2pPr>
            <a:lvl3pPr marL="711150" indent="0">
              <a:buNone/>
              <a:defRPr sz="1867"/>
            </a:lvl3pPr>
            <a:lvl4pPr marL="1066724" indent="0">
              <a:buNone/>
              <a:defRPr sz="1556"/>
            </a:lvl4pPr>
            <a:lvl5pPr marL="1422298" indent="0">
              <a:buNone/>
              <a:defRPr sz="1556"/>
            </a:lvl5pPr>
            <a:lvl6pPr marL="1777873" indent="0">
              <a:buNone/>
              <a:defRPr sz="1556"/>
            </a:lvl6pPr>
            <a:lvl7pPr marL="2133448" indent="0">
              <a:buNone/>
              <a:defRPr sz="1556"/>
            </a:lvl7pPr>
            <a:lvl8pPr marL="2489022" indent="0">
              <a:buNone/>
              <a:defRPr sz="1556"/>
            </a:lvl8pPr>
            <a:lvl9pPr marL="2844597" indent="0">
              <a:buNone/>
              <a:defRPr sz="1556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502" y="28174686"/>
            <a:ext cx="15119738" cy="4224682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0FD07-F367-4BAE-8192-1BB251D62F8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96816-6C69-4CDD-B140-2BC0A8F60E69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8262945" y="900755"/>
            <a:ext cx="5666661" cy="3228826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60493" y="900755"/>
            <a:ext cx="16883934" cy="32288261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028F7-F1D5-4E54-81C6-CBC0129A83E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66" y="33599755"/>
            <a:ext cx="25193413" cy="23999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33250760"/>
            <a:ext cx="25193413" cy="33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998" y="3983971"/>
            <a:ext cx="20789979" cy="1871986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22047" spc="-1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3725" y="23388917"/>
            <a:ext cx="20789979" cy="599995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6614" cap="all" spc="551" baseline="0">
                <a:solidFill>
                  <a:schemeClr val="tx2"/>
                </a:solidFill>
                <a:latin typeface="+mj-lt"/>
              </a:defRPr>
            </a:lvl1pPr>
            <a:lvl2pPr marL="1259997" indent="0" algn="ctr">
              <a:buNone/>
              <a:defRPr sz="6614"/>
            </a:lvl2pPr>
            <a:lvl3pPr marL="2519995" indent="0" algn="ctr">
              <a:buNone/>
              <a:defRPr sz="6614"/>
            </a:lvl3pPr>
            <a:lvl4pPr marL="3779992" indent="0" algn="ctr">
              <a:buNone/>
              <a:defRPr sz="5512"/>
            </a:lvl4pPr>
            <a:lvl5pPr marL="5039990" indent="0" algn="ctr">
              <a:buNone/>
              <a:defRPr sz="5512"/>
            </a:lvl5pPr>
            <a:lvl6pPr marL="6299987" indent="0" algn="ctr">
              <a:buNone/>
              <a:defRPr sz="5512"/>
            </a:lvl6pPr>
            <a:lvl7pPr marL="7559985" indent="0" algn="ctr">
              <a:buNone/>
              <a:defRPr sz="5512"/>
            </a:lvl7pPr>
            <a:lvl8pPr marL="8819982" indent="0" algn="ctr">
              <a:buNone/>
              <a:defRPr sz="5512"/>
            </a:lvl8pPr>
            <a:lvl9pPr marL="10079980" indent="0" algn="ctr">
              <a:buNone/>
              <a:defRPr sz="5512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22B961-6A6A-417B-9CFE-0D579022EB67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2496142" y="22799834"/>
            <a:ext cx="20411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751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738935-1B58-4B58-8090-9BAAFDB7F77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7244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66" y="33599755"/>
            <a:ext cx="25193413" cy="23999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33250760"/>
            <a:ext cx="25193413" cy="33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998" y="3983971"/>
            <a:ext cx="20789979" cy="18719864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2047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998" y="23375830"/>
            <a:ext cx="20789979" cy="5999956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6614" cap="all" spc="551" baseline="0">
                <a:solidFill>
                  <a:schemeClr val="tx2"/>
                </a:solidFill>
                <a:latin typeface="+mj-lt"/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391003-D3BC-4786-AF96-4E67D2C38B11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cxnSp>
        <p:nvCxnSpPr>
          <p:cNvPr id="9" name="Straight Connector 8"/>
          <p:cNvCxnSpPr/>
          <p:nvPr/>
        </p:nvCxnSpPr>
        <p:spPr>
          <a:xfrm>
            <a:off x="2496142" y="22799834"/>
            <a:ext cx="20411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1636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267998" y="1504475"/>
            <a:ext cx="20789979" cy="76154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7998" y="9688822"/>
            <a:ext cx="10205990" cy="21119846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1987" y="9688835"/>
            <a:ext cx="10205990" cy="2111984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2C843-0488-47B8-8BFD-DB14F87C598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646329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267998" y="1504475"/>
            <a:ext cx="20789979" cy="76154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998" y="9690491"/>
            <a:ext cx="10205990" cy="386496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5512" b="0" cap="all" baseline="0">
                <a:solidFill>
                  <a:schemeClr val="tx2"/>
                </a:solidFill>
              </a:defRPr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998" y="13555460"/>
            <a:ext cx="10205990" cy="1725320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51987" y="9690491"/>
            <a:ext cx="10205990" cy="386496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5512" b="0" cap="all" baseline="0">
                <a:solidFill>
                  <a:schemeClr val="tx2"/>
                </a:solidFill>
              </a:defRPr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51987" y="13555460"/>
            <a:ext cx="10205990" cy="1725320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F289BA-7D6B-420E-A6B2-A282747B3357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47018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FF862-F41E-49DA-9A74-C4321A0B060A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6612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60493" y="10159606"/>
            <a:ext cx="11275297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54309" y="10159606"/>
            <a:ext cx="11275298" cy="23029409"/>
          </a:xfrm>
        </p:spPr>
        <p:txBody>
          <a:bodyPr/>
          <a:lstStyle>
            <a:lvl1pPr>
              <a:defRPr sz="2178"/>
            </a:lvl1pPr>
            <a:lvl2pPr>
              <a:defRPr sz="1867"/>
            </a:lvl2pPr>
            <a:lvl3pPr>
              <a:defRPr sz="1556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C64AE-FBF8-432F-B628-1D713D46B921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566" y="33599755"/>
            <a:ext cx="25193413" cy="23999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6" name="Rectangle 5"/>
          <p:cNvSpPr/>
          <p:nvPr/>
        </p:nvSpPr>
        <p:spPr>
          <a:xfrm>
            <a:off x="35" y="33250760"/>
            <a:ext cx="25193413" cy="33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4D9B57-3306-45AC-8327-4859E29EC4CE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595645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7" y="0"/>
            <a:ext cx="8372689" cy="359997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350531" y="0"/>
            <a:ext cx="132300" cy="359997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999" y="3119972"/>
            <a:ext cx="6614993" cy="11999913"/>
          </a:xfrm>
        </p:spPr>
        <p:txBody>
          <a:bodyPr anchor="b">
            <a:normAutofit/>
          </a:bodyPr>
          <a:lstStyle>
            <a:lvl1pPr>
              <a:defRPr sz="9921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6078" y="3839972"/>
            <a:ext cx="13805400" cy="27599799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999" y="15359888"/>
            <a:ext cx="6614993" cy="1773805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4134">
                <a:solidFill>
                  <a:srgbClr val="FFFFFF"/>
                </a:solidFill>
              </a:defRPr>
            </a:lvl1pPr>
            <a:lvl2pPr marL="1259997" indent="0">
              <a:buNone/>
              <a:defRPr sz="3307"/>
            </a:lvl2pPr>
            <a:lvl3pPr marL="2519995" indent="0">
              <a:buNone/>
              <a:defRPr sz="2756"/>
            </a:lvl3pPr>
            <a:lvl4pPr marL="3779992" indent="0">
              <a:buNone/>
              <a:defRPr sz="2480"/>
            </a:lvl4pPr>
            <a:lvl5pPr marL="5039990" indent="0">
              <a:buNone/>
              <a:defRPr sz="2480"/>
            </a:lvl5pPr>
            <a:lvl6pPr marL="6299987" indent="0">
              <a:buNone/>
              <a:defRPr sz="2480"/>
            </a:lvl6pPr>
            <a:lvl7pPr marL="7559985" indent="0">
              <a:buNone/>
              <a:defRPr sz="2480"/>
            </a:lvl7pPr>
            <a:lvl8pPr marL="8819982" indent="0">
              <a:buNone/>
              <a:defRPr sz="2480"/>
            </a:lvl8pPr>
            <a:lvl9pPr marL="10079980" indent="0">
              <a:buNone/>
              <a:defRPr sz="248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2181" y="33909393"/>
            <a:ext cx="5412271" cy="1916653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922490" y="33909393"/>
            <a:ext cx="9607490" cy="191665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8CF08DA-6DB2-48FA-9455-7C6651472EBB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03364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25999811"/>
            <a:ext cx="25193413" cy="99999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5" y="25800736"/>
            <a:ext cx="25193413" cy="33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998" y="26639806"/>
            <a:ext cx="20915979" cy="4319969"/>
          </a:xfrm>
        </p:spPr>
        <p:txBody>
          <a:bodyPr tIns="0" bIns="0" anchor="b">
            <a:noAutofit/>
          </a:bodyPr>
          <a:lstStyle>
            <a:lvl1pPr>
              <a:defRPr sz="9921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" y="0"/>
            <a:ext cx="25199945" cy="2580073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8819">
                <a:solidFill>
                  <a:schemeClr val="bg1"/>
                </a:solidFill>
              </a:defRPr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995" y="31007774"/>
            <a:ext cx="20915979" cy="3119977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1654"/>
              </a:spcAft>
              <a:buNone/>
              <a:defRPr sz="4134">
                <a:solidFill>
                  <a:srgbClr val="FFFFFF"/>
                </a:solidFill>
              </a:defRPr>
            </a:lvl1pPr>
            <a:lvl2pPr marL="1259997" indent="0">
              <a:buNone/>
              <a:defRPr sz="3307"/>
            </a:lvl2pPr>
            <a:lvl3pPr marL="2519995" indent="0">
              <a:buNone/>
              <a:defRPr sz="2756"/>
            </a:lvl3pPr>
            <a:lvl4pPr marL="3779992" indent="0">
              <a:buNone/>
              <a:defRPr sz="2480"/>
            </a:lvl4pPr>
            <a:lvl5pPr marL="5039990" indent="0">
              <a:buNone/>
              <a:defRPr sz="2480"/>
            </a:lvl5pPr>
            <a:lvl6pPr marL="6299987" indent="0">
              <a:buNone/>
              <a:defRPr sz="2480"/>
            </a:lvl6pPr>
            <a:lvl7pPr marL="7559985" indent="0">
              <a:buNone/>
              <a:defRPr sz="2480"/>
            </a:lvl7pPr>
            <a:lvl8pPr marL="8819982" indent="0">
              <a:buNone/>
              <a:defRPr sz="2480"/>
            </a:lvl8pPr>
            <a:lvl9pPr marL="10079980" indent="0">
              <a:buNone/>
              <a:defRPr sz="248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865EB9-FA8F-46DE-934C-D6D7D5C102B5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516097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CEBE6-795C-47BC-B765-8EC51FCD4954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9271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66" y="33599755"/>
            <a:ext cx="25193413" cy="23999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33250760"/>
            <a:ext cx="25193413" cy="33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177305"/>
            <a:ext cx="5433745" cy="302224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177302"/>
            <a:ext cx="15986234" cy="30222457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79DA0-CA24-4512-8F9C-785A3EF57223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2976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41736"/>
            <a:ext cx="22678990" cy="5999736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60494" y="8057847"/>
            <a:ext cx="11133322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60494" y="11416165"/>
            <a:ext cx="11133322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2801223" y="8057847"/>
            <a:ext cx="11138260" cy="3358318"/>
          </a:xfrm>
        </p:spPr>
        <p:txBody>
          <a:bodyPr anchor="b"/>
          <a:lstStyle>
            <a:lvl1pPr marL="0" indent="0">
              <a:buNone/>
              <a:defRPr sz="1867" b="1"/>
            </a:lvl1pPr>
            <a:lvl2pPr marL="355574" indent="0">
              <a:buNone/>
              <a:defRPr sz="1556" b="1"/>
            </a:lvl2pPr>
            <a:lvl3pPr marL="711150" indent="0">
              <a:buNone/>
              <a:defRPr sz="1400" b="1"/>
            </a:lvl3pPr>
            <a:lvl4pPr marL="1066724" indent="0">
              <a:buNone/>
              <a:defRPr sz="1244" b="1"/>
            </a:lvl4pPr>
            <a:lvl5pPr marL="1422298" indent="0">
              <a:buNone/>
              <a:defRPr sz="1244" b="1"/>
            </a:lvl5pPr>
            <a:lvl6pPr marL="1777873" indent="0">
              <a:buNone/>
              <a:defRPr sz="1244" b="1"/>
            </a:lvl6pPr>
            <a:lvl7pPr marL="2133448" indent="0">
              <a:buNone/>
              <a:defRPr sz="1244" b="1"/>
            </a:lvl7pPr>
            <a:lvl8pPr marL="2489022" indent="0">
              <a:buNone/>
              <a:defRPr sz="1244" b="1"/>
            </a:lvl8pPr>
            <a:lvl9pPr marL="2844597" indent="0">
              <a:buNone/>
              <a:defRPr sz="1244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2801223" y="11416165"/>
            <a:ext cx="11138260" cy="20742473"/>
          </a:xfrm>
        </p:spPr>
        <p:txBody>
          <a:bodyPr/>
          <a:lstStyle>
            <a:lvl1pPr>
              <a:defRPr sz="1867"/>
            </a:lvl1pPr>
            <a:lvl2pPr>
              <a:defRPr sz="1556"/>
            </a:lvl2pPr>
            <a:lvl3pPr>
              <a:defRPr sz="1400"/>
            </a:lvl3pPr>
            <a:lvl4pPr>
              <a:defRPr sz="1244"/>
            </a:lvl4pPr>
            <a:lvl5pPr>
              <a:defRPr sz="1244"/>
            </a:lvl5pPr>
            <a:lvl6pPr>
              <a:defRPr sz="1244"/>
            </a:lvl6pPr>
            <a:lvl7pPr>
              <a:defRPr sz="1244"/>
            </a:lvl7pPr>
            <a:lvl8pPr>
              <a:defRPr sz="1244"/>
            </a:lvl8pPr>
            <a:lvl9pPr>
              <a:defRPr sz="1244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2B503-288E-4A10-9967-0CF9F6194EF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119DC-8C01-4EA7-B9DC-EE9D6290A485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C8432-BB01-4D33-BF14-55EA0310787A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60493" y="1433800"/>
            <a:ext cx="8290115" cy="6098938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853078" y="1433799"/>
            <a:ext cx="14086406" cy="30724838"/>
          </a:xfrm>
        </p:spPr>
        <p:txBody>
          <a:bodyPr/>
          <a:lstStyle>
            <a:lvl1pPr>
              <a:defRPr sz="2489"/>
            </a:lvl1pPr>
            <a:lvl2pPr>
              <a:defRPr sz="2178"/>
            </a:lvl2pPr>
            <a:lvl3pPr>
              <a:defRPr sz="1867"/>
            </a:lvl3pPr>
            <a:lvl4pPr>
              <a:defRPr sz="1556"/>
            </a:lvl4pPr>
            <a:lvl5pPr>
              <a:defRPr sz="1556"/>
            </a:lvl5pPr>
            <a:lvl6pPr>
              <a:defRPr sz="1556"/>
            </a:lvl6pPr>
            <a:lvl7pPr>
              <a:defRPr sz="1556"/>
            </a:lvl7pPr>
            <a:lvl8pPr>
              <a:defRPr sz="1556"/>
            </a:lvl8pPr>
            <a:lvl9pPr>
              <a:defRPr sz="1556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60493" y="7532738"/>
            <a:ext cx="8290115" cy="24625900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E9261-7629-489A-925D-D99BC926C808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9502" y="25199949"/>
            <a:ext cx="15119738" cy="2974737"/>
          </a:xfrm>
        </p:spPr>
        <p:txBody>
          <a:bodyPr/>
          <a:lstStyle>
            <a:lvl1pPr algn="l">
              <a:defRPr sz="1556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939502" y="3216790"/>
            <a:ext cx="15119738" cy="21599578"/>
          </a:xfrm>
        </p:spPr>
        <p:txBody>
          <a:bodyPr/>
          <a:lstStyle>
            <a:lvl1pPr marL="0" indent="0">
              <a:buNone/>
              <a:defRPr sz="2489"/>
            </a:lvl1pPr>
            <a:lvl2pPr marL="355574" indent="0">
              <a:buNone/>
              <a:defRPr sz="2178"/>
            </a:lvl2pPr>
            <a:lvl3pPr marL="711150" indent="0">
              <a:buNone/>
              <a:defRPr sz="1867"/>
            </a:lvl3pPr>
            <a:lvl4pPr marL="1066724" indent="0">
              <a:buNone/>
              <a:defRPr sz="1556"/>
            </a:lvl4pPr>
            <a:lvl5pPr marL="1422298" indent="0">
              <a:buNone/>
              <a:defRPr sz="1556"/>
            </a:lvl5pPr>
            <a:lvl6pPr marL="1777873" indent="0">
              <a:buNone/>
              <a:defRPr sz="1556"/>
            </a:lvl6pPr>
            <a:lvl7pPr marL="2133448" indent="0">
              <a:buNone/>
              <a:defRPr sz="1556"/>
            </a:lvl7pPr>
            <a:lvl8pPr marL="2489022" indent="0">
              <a:buNone/>
              <a:defRPr sz="1556"/>
            </a:lvl8pPr>
            <a:lvl9pPr marL="2844597" indent="0">
              <a:buNone/>
              <a:defRPr sz="1556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9502" y="28174686"/>
            <a:ext cx="15119738" cy="4224682"/>
          </a:xfrm>
        </p:spPr>
        <p:txBody>
          <a:bodyPr/>
          <a:lstStyle>
            <a:lvl1pPr marL="0" indent="0">
              <a:buNone/>
              <a:defRPr sz="1089"/>
            </a:lvl1pPr>
            <a:lvl2pPr marL="355574" indent="0">
              <a:buNone/>
              <a:defRPr sz="933"/>
            </a:lvl2pPr>
            <a:lvl3pPr marL="711150" indent="0">
              <a:buNone/>
              <a:defRPr sz="778"/>
            </a:lvl3pPr>
            <a:lvl4pPr marL="1066724" indent="0">
              <a:buNone/>
              <a:defRPr sz="700"/>
            </a:lvl4pPr>
            <a:lvl5pPr marL="1422298" indent="0">
              <a:buNone/>
              <a:defRPr sz="700"/>
            </a:lvl5pPr>
            <a:lvl6pPr marL="1777873" indent="0">
              <a:buNone/>
              <a:defRPr sz="700"/>
            </a:lvl6pPr>
            <a:lvl7pPr marL="2133448" indent="0">
              <a:buNone/>
              <a:defRPr sz="700"/>
            </a:lvl7pPr>
            <a:lvl8pPr marL="2489022" indent="0">
              <a:buNone/>
              <a:defRPr sz="700"/>
            </a:lvl8pPr>
            <a:lvl9pPr marL="2844597" indent="0">
              <a:buNone/>
              <a:defRPr sz="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8A1BD-67A2-417C-BB61-336B249E43D3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F0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0494" y="900755"/>
            <a:ext cx="22669113" cy="87787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556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4" y="10159606"/>
            <a:ext cx="22669113" cy="230294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411480" tIns="205560" rIns="411480" bIns="2055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1260493" y="33363610"/>
            <a:ext cx="5869130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562993" algn="l"/>
                <a:tab pos="1125986" algn="l"/>
                <a:tab pos="1688979" algn="l"/>
                <a:tab pos="2251972" algn="l"/>
                <a:tab pos="2814966" algn="l"/>
                <a:tab pos="3377959" algn="l"/>
                <a:tab pos="3940952" algn="l"/>
                <a:tab pos="4503945" algn="l"/>
                <a:tab pos="5066938" algn="l"/>
                <a:tab pos="5629931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7349377" y="33364934"/>
            <a:ext cx="9240731" cy="191658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1839485" y="33363610"/>
            <a:ext cx="2090122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562993" algn="l"/>
                <a:tab pos="1125986" algn="l"/>
                <a:tab pos="1688979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0C45874A-6E66-434E-AF7D-6014EEAA5518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+mj-lt"/>
          <a:ea typeface="+mj-ea"/>
          <a:cs typeface="+mj-cs"/>
        </a:defRPr>
      </a:lvl1pPr>
      <a:lvl2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2pPr>
      <a:lvl3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3pPr>
      <a:lvl4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4pPr>
      <a:lvl5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5pPr>
      <a:lvl6pPr marL="1955661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6pPr>
      <a:lvl7pPr marL="2311235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7pPr>
      <a:lvl8pPr marL="2666809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8pPr>
      <a:lvl9pPr marL="3022384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9pPr>
    </p:titleStyle>
    <p:bodyStyle>
      <a:lvl1pPr marL="266681" indent="-266681" algn="l" defTabSz="349402" rtl="0" eaLnBrk="0" fontAlgn="base" hangingPunct="0">
        <a:spcBef>
          <a:spcPts val="22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9099">
          <a:solidFill>
            <a:srgbClr val="FFFFFF"/>
          </a:solidFill>
          <a:latin typeface="+mn-lt"/>
          <a:ea typeface="+mn-ea"/>
          <a:cs typeface="+mn-cs"/>
        </a:defRPr>
      </a:lvl1pPr>
      <a:lvl2pPr marL="577809" indent="-222234" algn="l" defTabSz="349402" rtl="0" eaLnBrk="0" fontAlgn="base" hangingPunct="0">
        <a:spcBef>
          <a:spcPts val="21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8399">
          <a:solidFill>
            <a:srgbClr val="FFFFFF"/>
          </a:solidFill>
          <a:latin typeface="+mn-lt"/>
          <a:ea typeface="+mn-ea"/>
        </a:defRPr>
      </a:lvl2pPr>
      <a:lvl3pPr marL="888937" indent="-177787" algn="l" defTabSz="349402" rtl="0" eaLnBrk="0" fontAlgn="base" hangingPunct="0">
        <a:spcBef>
          <a:spcPts val="182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7311">
          <a:solidFill>
            <a:srgbClr val="FFFFFF"/>
          </a:solidFill>
          <a:latin typeface="+mn-lt"/>
          <a:ea typeface="+mn-ea"/>
        </a:defRPr>
      </a:lvl3pPr>
      <a:lvl4pPr marL="124451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4pPr>
      <a:lvl5pPr marL="160008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5pPr>
      <a:lvl6pPr marL="195566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6pPr>
      <a:lvl7pPr marL="231123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7pPr>
      <a:lvl8pPr marL="2666809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8pPr>
      <a:lvl9pPr marL="3022384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s-MX"/>
      </a:defPPr>
      <a:lvl1pPr marL="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57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15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72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29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7873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44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022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4597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F0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Freeform 1"/>
          <p:cNvSpPr>
            <a:spLocks noChangeArrowheads="1"/>
          </p:cNvSpPr>
          <p:nvPr/>
        </p:nvSpPr>
        <p:spPr bwMode="auto">
          <a:xfrm>
            <a:off x="-25926" y="-37035"/>
            <a:ext cx="25251827" cy="5465368"/>
          </a:xfrm>
          <a:custGeom>
            <a:avLst/>
            <a:gdLst>
              <a:gd name="G0" fmla="+- 2542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437 0 0"/>
              <a:gd name="G7" fmla="+- 1 0 0"/>
              <a:gd name="G8" fmla="+- 65362 0 0"/>
              <a:gd name="G9" fmla="+- 11 0 0"/>
              <a:gd name="G10" fmla="*/ 1 16385 2"/>
              <a:gd name="G11" fmla="+- 1 0 0"/>
              <a:gd name="G12" fmla="+- 1 0 0"/>
              <a:gd name="G13" fmla="+- 8 0 0"/>
              <a:gd name="G14" fmla="sin 12 G13"/>
              <a:gd name="G15" fmla="+- 62996 0 0"/>
              <a:gd name="G16" fmla="+- 61162 0 0"/>
              <a:gd name="G17" fmla="+- 60137 0 0"/>
              <a:gd name="G18" fmla="+- 59819 0 0"/>
              <a:gd name="G19" fmla="+- 61447 0 0"/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w 5772"/>
              <a:gd name="T19" fmla="*/ 0 h 656"/>
              <a:gd name="T20" fmla="*/ 5772 w 5772"/>
              <a:gd name="T21" fmla="*/ 656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EBF8"/>
              </a:gs>
              <a:gs pos="100000">
                <a:srgbClr val="0079AF">
                  <a:alpha val="45000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74" name="Freeform 2"/>
          <p:cNvSpPr>
            <a:spLocks noChangeArrowheads="1"/>
          </p:cNvSpPr>
          <p:nvPr/>
        </p:nvSpPr>
        <p:spPr bwMode="auto">
          <a:xfrm>
            <a:off x="12075297" y="-37035"/>
            <a:ext cx="13124678" cy="3350382"/>
          </a:xfrm>
          <a:custGeom>
            <a:avLst/>
            <a:gdLst>
              <a:gd name="G0" fmla="+- 72 0 0"/>
              <a:gd name="G1" fmla="+- 1 0 0"/>
              <a:gd name="G2" fmla="+- 1 0 0"/>
              <a:gd name="G3" fmla="+- 1 0 0"/>
              <a:gd name="G4" fmla="+- 65535 0 0"/>
              <a:gd name="G5" fmla="*/ 1 24577 2"/>
              <a:gd name="G6" fmla="*/ 1 45867 49664"/>
              <a:gd name="G7" fmla="+- 8 0 0"/>
              <a:gd name="G8" fmla="+- 63868 0 0"/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w 3000"/>
              <a:gd name="T11" fmla="*/ 0 h 595"/>
              <a:gd name="T12" fmla="*/ 3000 w 3000"/>
              <a:gd name="T13" fmla="*/ 595 h 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9BE5"/>
              </a:gs>
              <a:gs pos="100000">
                <a:srgbClr val="00ADB6">
                  <a:alpha val="45000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3076" name="Group 3"/>
          <p:cNvGrpSpPr>
            <a:grpSpLocks/>
          </p:cNvGrpSpPr>
          <p:nvPr/>
        </p:nvGrpSpPr>
        <p:grpSpPr bwMode="auto">
          <a:xfrm>
            <a:off x="-51851" y="1062123"/>
            <a:ext cx="25290099" cy="3397998"/>
            <a:chOff x="-42" y="803"/>
            <a:chExt cx="20485" cy="2569"/>
          </a:xfrm>
        </p:grpSpPr>
        <p:grpSp>
          <p:nvGrpSpPr>
            <p:cNvPr id="3082" name="Group 4"/>
            <p:cNvGrpSpPr>
              <a:grpSpLocks/>
            </p:cNvGrpSpPr>
            <p:nvPr/>
          </p:nvGrpSpPr>
          <p:grpSpPr bwMode="auto">
            <a:xfrm>
              <a:off x="-38" y="803"/>
              <a:ext cx="20431" cy="2569"/>
              <a:chOff x="-38" y="803"/>
              <a:chExt cx="20431" cy="2569"/>
            </a:xfrm>
          </p:grpSpPr>
          <p:pic>
            <p:nvPicPr>
              <p:cNvPr id="2" name="Picture 5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69" y="803"/>
                <a:ext cx="20324" cy="256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3" name="Text Box 6"/>
              <p:cNvSpPr txBox="1">
                <a:spLocks noChangeArrowheads="1"/>
              </p:cNvSpPr>
              <p:nvPr/>
            </p:nvSpPr>
            <p:spPr bwMode="auto">
              <a:xfrm rot="21420000">
                <a:off x="-38" y="1562"/>
                <a:ext cx="0" cy="0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 sz="6298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3083" name="Group 7"/>
            <p:cNvGrpSpPr>
              <a:grpSpLocks/>
            </p:cNvGrpSpPr>
            <p:nvPr/>
          </p:nvGrpSpPr>
          <p:grpSpPr bwMode="auto">
            <a:xfrm>
              <a:off x="-42" y="1028"/>
              <a:ext cx="20485" cy="2144"/>
              <a:chOff x="-42" y="1028"/>
              <a:chExt cx="20485" cy="2144"/>
            </a:xfrm>
          </p:grpSpPr>
          <p:pic>
            <p:nvPicPr>
              <p:cNvPr id="4" name="Picture 8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40" y="1028"/>
                <a:ext cx="20403" cy="2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3081" name="Text Box 9"/>
              <p:cNvSpPr txBox="1">
                <a:spLocks noChangeArrowheads="1"/>
              </p:cNvSpPr>
              <p:nvPr/>
            </p:nvSpPr>
            <p:spPr bwMode="auto">
              <a:xfrm rot="21420000">
                <a:off x="-42" y="1786"/>
                <a:ext cx="0" cy="0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 sz="6298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307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260494" y="900755"/>
            <a:ext cx="22669113" cy="87787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556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307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4" y="10159606"/>
            <a:ext cx="22669113" cy="230294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411480" tIns="205560" rIns="411480" bIns="2055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/>
          </p:nvPr>
        </p:nvSpPr>
        <p:spPr bwMode="auto">
          <a:xfrm>
            <a:off x="1260493" y="33363610"/>
            <a:ext cx="5869130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562993" algn="l"/>
                <a:tab pos="1125986" algn="l"/>
                <a:tab pos="1688979" algn="l"/>
                <a:tab pos="2251972" algn="l"/>
                <a:tab pos="2814966" algn="l"/>
                <a:tab pos="3377959" algn="l"/>
                <a:tab pos="3940952" algn="l"/>
                <a:tab pos="4503945" algn="l"/>
                <a:tab pos="5066938" algn="l"/>
                <a:tab pos="5629931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7349377" y="33364934"/>
            <a:ext cx="9240731" cy="191658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21839485" y="33363610"/>
            <a:ext cx="2090122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562993" algn="l"/>
                <a:tab pos="1125986" algn="l"/>
                <a:tab pos="1688979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BC613E65-E3DE-4756-8998-5BEE27A87990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+mj-lt"/>
          <a:ea typeface="+mj-ea"/>
          <a:cs typeface="+mj-cs"/>
        </a:defRPr>
      </a:lvl1pPr>
      <a:lvl2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2pPr>
      <a:lvl3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3pPr>
      <a:lvl4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4pPr>
      <a:lvl5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5pPr>
      <a:lvl6pPr marL="1955661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6pPr>
      <a:lvl7pPr marL="2311235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7pPr>
      <a:lvl8pPr marL="2666809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8pPr>
      <a:lvl9pPr marL="3022384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9pPr>
    </p:titleStyle>
    <p:bodyStyle>
      <a:lvl1pPr marL="266681" indent="-266681" algn="l" defTabSz="349402" rtl="0" eaLnBrk="0" fontAlgn="base" hangingPunct="0">
        <a:spcBef>
          <a:spcPts val="22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9099">
          <a:solidFill>
            <a:srgbClr val="FFFFFF"/>
          </a:solidFill>
          <a:latin typeface="+mn-lt"/>
          <a:ea typeface="+mn-ea"/>
          <a:cs typeface="+mn-cs"/>
        </a:defRPr>
      </a:lvl1pPr>
      <a:lvl2pPr marL="577809" indent="-222234" algn="l" defTabSz="349402" rtl="0" eaLnBrk="0" fontAlgn="base" hangingPunct="0">
        <a:spcBef>
          <a:spcPts val="21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8399">
          <a:solidFill>
            <a:srgbClr val="FFFFFF"/>
          </a:solidFill>
          <a:latin typeface="+mn-lt"/>
          <a:ea typeface="+mn-ea"/>
        </a:defRPr>
      </a:lvl2pPr>
      <a:lvl3pPr marL="888937" indent="-177787" algn="l" defTabSz="349402" rtl="0" eaLnBrk="0" fontAlgn="base" hangingPunct="0">
        <a:spcBef>
          <a:spcPts val="182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7311">
          <a:solidFill>
            <a:srgbClr val="FFFFFF"/>
          </a:solidFill>
          <a:latin typeface="+mn-lt"/>
          <a:ea typeface="+mn-ea"/>
        </a:defRPr>
      </a:lvl3pPr>
      <a:lvl4pPr marL="124451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4pPr>
      <a:lvl5pPr marL="160008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5pPr>
      <a:lvl6pPr marL="195566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6pPr>
      <a:lvl7pPr marL="231123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7pPr>
      <a:lvl8pPr marL="2666809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8pPr>
      <a:lvl9pPr marL="3022384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s-MX"/>
      </a:defPPr>
      <a:lvl1pPr marL="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57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15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72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29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7873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44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022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4597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F0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Freeform 1"/>
          <p:cNvSpPr>
            <a:spLocks noChangeArrowheads="1"/>
          </p:cNvSpPr>
          <p:nvPr/>
        </p:nvSpPr>
        <p:spPr bwMode="auto">
          <a:xfrm>
            <a:off x="-25926" y="-37035"/>
            <a:ext cx="25251827" cy="5465368"/>
          </a:xfrm>
          <a:custGeom>
            <a:avLst/>
            <a:gdLst>
              <a:gd name="G0" fmla="+- 2542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437 0 0"/>
              <a:gd name="G7" fmla="+- 1 0 0"/>
              <a:gd name="G8" fmla="+- 65362 0 0"/>
              <a:gd name="G9" fmla="+- 11 0 0"/>
              <a:gd name="G10" fmla="*/ 1 16385 2"/>
              <a:gd name="G11" fmla="+- 1 0 0"/>
              <a:gd name="G12" fmla="+- 1 0 0"/>
              <a:gd name="G13" fmla="+- 8 0 0"/>
              <a:gd name="G14" fmla="sin 12 G13"/>
              <a:gd name="G15" fmla="+- 62996 0 0"/>
              <a:gd name="G16" fmla="+- 61162 0 0"/>
              <a:gd name="G17" fmla="+- 60137 0 0"/>
              <a:gd name="G18" fmla="+- 59819 0 0"/>
              <a:gd name="G19" fmla="+- 61447 0 0"/>
              <a:gd name="T0" fmla="*/ 6 w 5772"/>
              <a:gd name="T1" fmla="*/ 2 h 656"/>
              <a:gd name="T2" fmla="*/ 2542 w 5772"/>
              <a:gd name="T3" fmla="*/ 0 h 656"/>
              <a:gd name="T4" fmla="*/ 4374 w 5772"/>
              <a:gd name="T5" fmla="*/ 367 h 656"/>
              <a:gd name="T6" fmla="*/ 5766 w 5772"/>
              <a:gd name="T7" fmla="*/ 55 h 656"/>
              <a:gd name="T8" fmla="*/ 5772 w 5772"/>
              <a:gd name="T9" fmla="*/ 213 h 656"/>
              <a:gd name="T10" fmla="*/ 4302 w 5772"/>
              <a:gd name="T11" fmla="*/ 439 h 656"/>
              <a:gd name="T12" fmla="*/ 1488 w 5772"/>
              <a:gd name="T13" fmla="*/ 201 h 656"/>
              <a:gd name="T14" fmla="*/ 0 w 5772"/>
              <a:gd name="T15" fmla="*/ 656 h 656"/>
              <a:gd name="T16" fmla="*/ 6 w 5772"/>
              <a:gd name="T17" fmla="*/ 2 h 656"/>
              <a:gd name="T18" fmla="*/ 0 w 5772"/>
              <a:gd name="T19" fmla="*/ 0 h 656"/>
              <a:gd name="T20" fmla="*/ 5772 w 5772"/>
              <a:gd name="T21" fmla="*/ 656 h 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EBF8"/>
              </a:gs>
              <a:gs pos="100000">
                <a:srgbClr val="0079AF">
                  <a:alpha val="45000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098" name="Freeform 2"/>
          <p:cNvSpPr>
            <a:spLocks noChangeArrowheads="1"/>
          </p:cNvSpPr>
          <p:nvPr/>
        </p:nvSpPr>
        <p:spPr bwMode="auto">
          <a:xfrm>
            <a:off x="12075297" y="-37035"/>
            <a:ext cx="13124678" cy="3350382"/>
          </a:xfrm>
          <a:custGeom>
            <a:avLst/>
            <a:gdLst>
              <a:gd name="G0" fmla="+- 72 0 0"/>
              <a:gd name="G1" fmla="+- 1 0 0"/>
              <a:gd name="G2" fmla="+- 1 0 0"/>
              <a:gd name="G3" fmla="+- 1 0 0"/>
              <a:gd name="G4" fmla="+- 65535 0 0"/>
              <a:gd name="G5" fmla="*/ 1 24577 2"/>
              <a:gd name="G6" fmla="*/ 1 45867 49664"/>
              <a:gd name="G7" fmla="+- 8 0 0"/>
              <a:gd name="G8" fmla="+- 63868 0 0"/>
              <a:gd name="T0" fmla="*/ 0 w 3000"/>
              <a:gd name="T1" fmla="*/ 0 h 595"/>
              <a:gd name="T2" fmla="*/ 1668 w 3000"/>
              <a:gd name="T3" fmla="*/ 564 h 595"/>
              <a:gd name="T4" fmla="*/ 3000 w 3000"/>
              <a:gd name="T5" fmla="*/ 186 h 595"/>
              <a:gd name="T6" fmla="*/ 3000 w 3000"/>
              <a:gd name="T7" fmla="*/ 6 h 595"/>
              <a:gd name="T8" fmla="*/ 0 w 3000"/>
              <a:gd name="T9" fmla="*/ 0 h 595"/>
              <a:gd name="T10" fmla="*/ 0 w 3000"/>
              <a:gd name="T11" fmla="*/ 0 h 595"/>
              <a:gd name="T12" fmla="*/ 3000 w 3000"/>
              <a:gd name="T13" fmla="*/ 595 h 5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9BE5"/>
              </a:gs>
              <a:gs pos="100000">
                <a:srgbClr val="00ADB6">
                  <a:alpha val="45000"/>
                </a:srgbClr>
              </a:gs>
            </a:gsLst>
            <a:lin ang="5400000" scaled="1"/>
          </a:gradFill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4100" name="Group 3"/>
          <p:cNvGrpSpPr>
            <a:grpSpLocks/>
          </p:cNvGrpSpPr>
          <p:nvPr/>
        </p:nvGrpSpPr>
        <p:grpSpPr bwMode="auto">
          <a:xfrm>
            <a:off x="-51851" y="1062123"/>
            <a:ext cx="25290099" cy="3397998"/>
            <a:chOff x="-42" y="803"/>
            <a:chExt cx="20485" cy="2569"/>
          </a:xfrm>
        </p:grpSpPr>
        <p:grpSp>
          <p:nvGrpSpPr>
            <p:cNvPr id="4106" name="Group 4"/>
            <p:cNvGrpSpPr>
              <a:grpSpLocks/>
            </p:cNvGrpSpPr>
            <p:nvPr/>
          </p:nvGrpSpPr>
          <p:grpSpPr bwMode="auto">
            <a:xfrm>
              <a:off x="-38" y="803"/>
              <a:ext cx="20431" cy="2569"/>
              <a:chOff x="-38" y="803"/>
              <a:chExt cx="20431" cy="2569"/>
            </a:xfrm>
          </p:grpSpPr>
          <p:pic>
            <p:nvPicPr>
              <p:cNvPr id="2" name="Picture 5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69" y="803"/>
                <a:ext cx="20324" cy="2569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3" name="Text Box 6"/>
              <p:cNvSpPr txBox="1">
                <a:spLocks noChangeArrowheads="1"/>
              </p:cNvSpPr>
              <p:nvPr/>
            </p:nvSpPr>
            <p:spPr bwMode="auto">
              <a:xfrm rot="21420000">
                <a:off x="-38" y="1562"/>
                <a:ext cx="0" cy="0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 sz="6298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4107" name="Group 7"/>
            <p:cNvGrpSpPr>
              <a:grpSpLocks/>
            </p:cNvGrpSpPr>
            <p:nvPr/>
          </p:nvGrpSpPr>
          <p:grpSpPr bwMode="auto">
            <a:xfrm>
              <a:off x="-42" y="1028"/>
              <a:ext cx="20485" cy="2144"/>
              <a:chOff x="-42" y="1028"/>
              <a:chExt cx="20485" cy="2144"/>
            </a:xfrm>
          </p:grpSpPr>
          <p:pic>
            <p:nvPicPr>
              <p:cNvPr id="4" name="Picture 8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40" y="1028"/>
                <a:ext cx="20403" cy="2144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</p:pic>
          <p:sp>
            <p:nvSpPr>
              <p:cNvPr id="4105" name="Text Box 9"/>
              <p:cNvSpPr txBox="1">
                <a:spLocks noChangeArrowheads="1"/>
              </p:cNvSpPr>
              <p:nvPr/>
            </p:nvSpPr>
            <p:spPr bwMode="auto">
              <a:xfrm rot="21420000">
                <a:off x="-42" y="1786"/>
                <a:ext cx="0" cy="0"/>
              </a:xfrm>
              <a:prstGeom prst="rect">
                <a:avLst/>
              </a:prstGeom>
              <a:noFill/>
              <a:ln w="9525" cap="flat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s-MX" sz="6298"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4101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260494" y="900755"/>
            <a:ext cx="22669113" cy="87787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0556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el formato del texto de título</a:t>
            </a:r>
          </a:p>
        </p:txBody>
      </p:sp>
      <p:sp>
        <p:nvSpPr>
          <p:cNvPr id="4102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4" y="10159606"/>
            <a:ext cx="22669113" cy="2302940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411480" tIns="205560" rIns="411480" bIns="2055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Pulse para editar los formatos del texto del esquema</a:t>
            </a:r>
          </a:p>
          <a:p>
            <a:pPr lvl="1"/>
            <a:r>
              <a:rPr lang="en-GB"/>
              <a:t>Segundo nivel del esquema</a:t>
            </a:r>
          </a:p>
          <a:p>
            <a:pPr lvl="2"/>
            <a:r>
              <a:rPr lang="en-GB"/>
              <a:t>Tercer nivel del esquema</a:t>
            </a:r>
          </a:p>
          <a:p>
            <a:pPr lvl="3"/>
            <a:r>
              <a:rPr lang="en-GB"/>
              <a:t>Cuarto nivel del esquema</a:t>
            </a:r>
          </a:p>
          <a:p>
            <a:pPr lvl="4"/>
            <a:r>
              <a:rPr lang="en-GB"/>
              <a:t>Quinto nivel del esquema</a:t>
            </a:r>
          </a:p>
          <a:p>
            <a:pPr lvl="4"/>
            <a:r>
              <a:rPr lang="en-GB"/>
              <a:t>Sexto nivel del esquema</a:t>
            </a:r>
          </a:p>
          <a:p>
            <a:pPr lvl="4"/>
            <a:r>
              <a:rPr lang="en-GB"/>
              <a:t>Séptimo nivel del esquema</a:t>
            </a:r>
          </a:p>
          <a:p>
            <a:pPr lvl="4"/>
            <a:r>
              <a:rPr lang="en-GB"/>
              <a:t>Octavo nivel del esquema</a:t>
            </a:r>
          </a:p>
          <a:p>
            <a:pPr lvl="4"/>
            <a:r>
              <a:rPr lang="en-GB"/>
              <a:t>Noveno nivel del esquema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dt"/>
          </p:nvPr>
        </p:nvSpPr>
        <p:spPr bwMode="auto">
          <a:xfrm>
            <a:off x="1260493" y="33363610"/>
            <a:ext cx="5869130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562993" algn="l"/>
                <a:tab pos="1125986" algn="l"/>
                <a:tab pos="1688979" algn="l"/>
                <a:tab pos="2251972" algn="l"/>
                <a:tab pos="2814966" algn="l"/>
                <a:tab pos="3377959" algn="l"/>
                <a:tab pos="3940952" algn="l"/>
                <a:tab pos="4503945" algn="l"/>
                <a:tab pos="5066938" algn="l"/>
                <a:tab pos="5629931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7349377" y="33364934"/>
            <a:ext cx="9240731" cy="191658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MX" sz="6298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sldNum"/>
          </p:nvPr>
        </p:nvSpPr>
        <p:spPr bwMode="auto">
          <a:xfrm>
            <a:off x="21839485" y="33363610"/>
            <a:ext cx="2090122" cy="190600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562993" algn="l"/>
                <a:tab pos="1125986" algn="l"/>
                <a:tab pos="1688979" algn="l"/>
              </a:tabLst>
              <a:defRPr sz="4199" smtClean="0">
                <a:solidFill>
                  <a:srgbClr val="D1EAEE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40C42CF2-A786-40CB-B8CF-21D00EF6D8B4}" type="slidenum">
              <a:rPr lang="es-MX"/>
              <a:pPr>
                <a:defRPr/>
              </a:pPr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+mj-lt"/>
          <a:ea typeface="+mj-ea"/>
          <a:cs typeface="+mj-cs"/>
        </a:defRPr>
      </a:lvl1pPr>
      <a:lvl2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2pPr>
      <a:lvl3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3pPr>
      <a:lvl4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4pPr>
      <a:lvl5pPr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5pPr>
      <a:lvl6pPr marL="1955661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6pPr>
      <a:lvl7pPr marL="2311235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7pPr>
      <a:lvl8pPr marL="2666809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8pPr>
      <a:lvl9pPr marL="3022384" indent="-177787" algn="l" defTabSz="349402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7577">
          <a:solidFill>
            <a:srgbClr val="DBF5F9"/>
          </a:solidFill>
          <a:latin typeface="Arial" pitchFamily="34" charset="0"/>
          <a:ea typeface="Microsoft YaHei" pitchFamily="34" charset="-122"/>
        </a:defRPr>
      </a:lvl9pPr>
    </p:titleStyle>
    <p:bodyStyle>
      <a:lvl1pPr marL="266681" indent="-266681" algn="l" defTabSz="349402" rtl="0" eaLnBrk="0" fontAlgn="base" hangingPunct="0">
        <a:spcBef>
          <a:spcPts val="22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9099">
          <a:solidFill>
            <a:srgbClr val="FFFFFF"/>
          </a:solidFill>
          <a:latin typeface="+mn-lt"/>
          <a:ea typeface="+mn-ea"/>
          <a:cs typeface="+mn-cs"/>
        </a:defRPr>
      </a:lvl1pPr>
      <a:lvl2pPr marL="577809" indent="-222234" algn="l" defTabSz="349402" rtl="0" eaLnBrk="0" fontAlgn="base" hangingPunct="0">
        <a:spcBef>
          <a:spcPts val="21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8399">
          <a:solidFill>
            <a:srgbClr val="FFFFFF"/>
          </a:solidFill>
          <a:latin typeface="+mn-lt"/>
          <a:ea typeface="+mn-ea"/>
        </a:defRPr>
      </a:lvl2pPr>
      <a:lvl3pPr marL="888937" indent="-177787" algn="l" defTabSz="349402" rtl="0" eaLnBrk="0" fontAlgn="base" hangingPunct="0">
        <a:spcBef>
          <a:spcPts val="1828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7311">
          <a:solidFill>
            <a:srgbClr val="FFFFFF"/>
          </a:solidFill>
          <a:latin typeface="+mn-lt"/>
          <a:ea typeface="+mn-ea"/>
        </a:defRPr>
      </a:lvl3pPr>
      <a:lvl4pPr marL="124451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4pPr>
      <a:lvl5pPr marL="160008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5pPr>
      <a:lvl6pPr marL="1955661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6pPr>
      <a:lvl7pPr marL="2311235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7pPr>
      <a:lvl8pPr marL="2666809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8pPr>
      <a:lvl9pPr marL="3022384" indent="-177787" algn="l" defTabSz="349402" rtl="0" eaLnBrk="0" fontAlgn="base" hangingPunct="0">
        <a:spcBef>
          <a:spcPts val="17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6999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s-MX"/>
      </a:defPPr>
      <a:lvl1pPr marL="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557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1150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724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229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77873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448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89022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44597" algn="l" defTabSz="71115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B0F0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33599755"/>
            <a:ext cx="25199978" cy="23999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9" name="Rectangle 8"/>
          <p:cNvSpPr/>
          <p:nvPr/>
        </p:nvSpPr>
        <p:spPr>
          <a:xfrm>
            <a:off x="1" y="33250758"/>
            <a:ext cx="25199978" cy="3464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MX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7998" y="1504475"/>
            <a:ext cx="20789979" cy="76154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996" y="9688822"/>
            <a:ext cx="20789982" cy="2111984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8002" y="33909393"/>
            <a:ext cx="511000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078" y="33909393"/>
            <a:ext cx="996838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8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463527" y="33909393"/>
            <a:ext cx="271186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94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C45874A-6E66-434E-AF7D-6014EEAA5518}" type="slidenum">
              <a:rPr lang="es-MX" smtClean="0"/>
              <a:pPr>
                <a:defRPr/>
              </a:pPr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2466943" y="9122480"/>
            <a:ext cx="20600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881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519995" rtl="0" eaLnBrk="1" latinLnBrk="0" hangingPunct="1">
        <a:lnSpc>
          <a:spcPct val="85000"/>
        </a:lnSpc>
        <a:spcBef>
          <a:spcPct val="0"/>
        </a:spcBef>
        <a:buNone/>
        <a:defRPr sz="13228" kern="1200" spc="-1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51999" indent="-251999" algn="l" defTabSz="2519995" rtl="0" eaLnBrk="1" latinLnBrk="0" hangingPunct="1">
        <a:lnSpc>
          <a:spcPct val="90000"/>
        </a:lnSpc>
        <a:spcBef>
          <a:spcPts val="3307"/>
        </a:spcBef>
        <a:spcAft>
          <a:spcPts val="551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551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8398" indent="-503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496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562397" indent="-503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066396" indent="-503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570395" indent="-503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031490" indent="-629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582670" indent="-629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133850" indent="-629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685030" indent="-629999" algn="l" defTabSz="2519995" rtl="0" eaLnBrk="1" latinLnBrk="0" hangingPunct="1">
        <a:lnSpc>
          <a:spcPct val="90000"/>
        </a:lnSpc>
        <a:spcBef>
          <a:spcPts val="551"/>
        </a:spcBef>
        <a:spcAft>
          <a:spcPts val="1102"/>
        </a:spcAft>
        <a:buClr>
          <a:schemeClr val="accent1"/>
        </a:buClr>
        <a:buFont typeface="Calibri" pitchFamily="34" charset="0"/>
        <a:buChar char="◦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hyperlink" Target="mailto:chernandezse@ipn.m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/>
            </a:gs>
            <a:gs pos="100000">
              <a:srgbClr val="FFFF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6999993" y="22390606"/>
            <a:ext cx="6103697" cy="242715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MX" sz="6298"/>
          </a:p>
        </p:txBody>
      </p:sp>
      <p:sp>
        <p:nvSpPr>
          <p:cNvPr id="7" name="6 CuadroTexto"/>
          <p:cNvSpPr txBox="1"/>
          <p:nvPr/>
        </p:nvSpPr>
        <p:spPr>
          <a:xfrm>
            <a:off x="28810" y="33084676"/>
            <a:ext cx="25199975" cy="1647567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MX" sz="3600" b="1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4a. Jornada de Divulgación de la Investigación en el Nivel Medio Superior y Superior IPN, CECyT 11</a:t>
            </a:r>
            <a:endParaRPr lang="es-MX" sz="3600" dirty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MX" sz="5133" b="1" dirty="0">
                <a:latin typeface="Arial Black" panose="020B0A04020102020204" pitchFamily="34" charset="0"/>
              </a:rPr>
              <a:t>19 de febrero 2026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5703" y="2053259"/>
            <a:ext cx="2688355" cy="2846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621105" y="5296767"/>
            <a:ext cx="2178830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5400" b="1" dirty="0">
                <a:solidFill>
                  <a:schemeClr val="tx1"/>
                </a:solidFill>
              </a:rPr>
              <a:t>Energía y sustentabilidad en el nivel medio superior </a:t>
            </a:r>
            <a:endParaRPr lang="es-MX" sz="5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sz="5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  <a:p>
            <a:pPr algn="ctr"/>
            <a:r>
              <a:rPr lang="es-MX" sz="4400" b="1" dirty="0">
                <a:solidFill>
                  <a:schemeClr val="tx1"/>
                </a:solidFill>
              </a:rPr>
              <a:t>Hernández Serrano Claudia y Torres Camarillo Saúl. </a:t>
            </a:r>
          </a:p>
          <a:p>
            <a:pPr algn="ctr"/>
            <a:r>
              <a:rPr lang="es-MX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chernandezse@ipn.mx</a:t>
            </a:r>
            <a:r>
              <a:rPr lang="es-MX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storresca@ipn.mx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150715" y="9394501"/>
            <a:ext cx="12782306" cy="1960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INTRODUCCIÓN</a:t>
            </a: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OBJETIVO</a:t>
            </a: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MX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METODOLOGÍA</a:t>
            </a: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b="1" dirty="0">
              <a:solidFill>
                <a:schemeClr val="tx1"/>
              </a:solidFill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ctr"/>
            <a:endParaRPr lang="es-MX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18855234" y="26368594"/>
            <a:ext cx="522304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CONCLUSIÓN</a:t>
            </a:r>
            <a:endParaRPr lang="es-MX" sz="4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es-MX" sz="3200" b="1" dirty="0">
              <a:solidFill>
                <a:schemeClr val="tx1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1105" y="2055884"/>
            <a:ext cx="2551133" cy="2885968"/>
          </a:xfrm>
          <a:prstGeom prst="rect">
            <a:avLst/>
          </a:prstGeom>
        </p:spPr>
      </p:pic>
      <p:sp>
        <p:nvSpPr>
          <p:cNvPr id="21" name="CuadroTexto 20"/>
          <p:cNvSpPr txBox="1"/>
          <p:nvPr/>
        </p:nvSpPr>
        <p:spPr>
          <a:xfrm>
            <a:off x="5488357" y="1886075"/>
            <a:ext cx="14447288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Instituto Politécnico Nacional</a:t>
            </a:r>
          </a:p>
          <a:p>
            <a:r>
              <a:rPr lang="es-MX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de Estudios Científicos y Tecnológicos No. 11</a:t>
            </a:r>
          </a:p>
          <a:p>
            <a:pPr algn="ctr"/>
            <a:r>
              <a:rPr lang="es-MX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Wilfrido Massieu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78360" y="23208558"/>
            <a:ext cx="184731" cy="8768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sz="5098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BEB731D-BDDB-4D17-8330-55471F49D9F3}"/>
              </a:ext>
            </a:extLst>
          </p:cNvPr>
          <p:cNvSpPr txBox="1"/>
          <p:nvPr/>
        </p:nvSpPr>
        <p:spPr>
          <a:xfrm>
            <a:off x="18216611" y="9246423"/>
            <a:ext cx="43801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RESULTADOS</a:t>
            </a:r>
            <a:endParaRPr lang="es-MX" dirty="0">
              <a:latin typeface="Arial Black" panose="020B0A040201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0B0903E-CCB8-43F3-655A-329C64A7CA1D}"/>
              </a:ext>
            </a:extLst>
          </p:cNvPr>
          <p:cNvSpPr txBox="1"/>
          <p:nvPr/>
        </p:nvSpPr>
        <p:spPr>
          <a:xfrm>
            <a:off x="17991042" y="18437479"/>
            <a:ext cx="37257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400" b="1" dirty="0">
                <a:solidFill>
                  <a:schemeClr val="tx1"/>
                </a:solidFill>
                <a:latin typeface="Arial Black" panose="020B0A04020102020204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DISCUSIÓN</a:t>
            </a:r>
            <a:endParaRPr lang="es-MX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81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73</Words>
  <Application>Microsoft Office PowerPoint</Application>
  <PresentationFormat>Personalizado</PresentationFormat>
  <Paragraphs>46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Microsoft YaHei</vt:lpstr>
      <vt:lpstr>Arial</vt:lpstr>
      <vt:lpstr>Arial Black</vt:lpstr>
      <vt:lpstr>Calibri</vt:lpstr>
      <vt:lpstr>Calibri Light</vt:lpstr>
      <vt:lpstr>Segoe UI Black</vt:lpstr>
      <vt:lpstr>Times New Roman</vt:lpstr>
      <vt:lpstr>1_Tema de Office</vt:lpstr>
      <vt:lpstr>2_Tema de Office</vt:lpstr>
      <vt:lpstr>3_Tema de Office</vt:lpstr>
      <vt:lpstr>Retrospección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Unidad de Informática</dc:creator>
  <cp:lastModifiedBy>Maria Guadalupe Rodriguez Angeles</cp:lastModifiedBy>
  <cp:revision>88</cp:revision>
  <cp:lastPrinted>2014-10-25T09:04:23Z</cp:lastPrinted>
  <dcterms:created xsi:type="dcterms:W3CDTF">2010-11-10T16:38:43Z</dcterms:created>
  <dcterms:modified xsi:type="dcterms:W3CDTF">2025-12-16T02:09:38Z</dcterms:modified>
</cp:coreProperties>
</file>