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708" r:id="rId4"/>
  </p:sldMasterIdLst>
  <p:notesMasterIdLst>
    <p:notesMasterId r:id="rId6"/>
  </p:notesMasterIdLst>
  <p:sldIdLst>
    <p:sldId id="256" r:id="rId5"/>
  </p:sldIdLst>
  <p:sldSz cx="25199975" cy="35999738"/>
  <p:notesSz cx="6858000" cy="9296400"/>
  <p:defaultTextStyle>
    <a:defPPr>
      <a:defRPr lang="en-GB"/>
    </a:defPPr>
    <a:lvl1pPr algn="l" defTabSz="363606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601297" indent="-231268" algn="l" defTabSz="363606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925073" indent="-185014" algn="l" defTabSz="363606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295103" indent="-185014" algn="l" defTabSz="363606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1665133" indent="-185014" algn="l" defTabSz="363606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1850147" algn="l" defTabSz="740059" rtl="0" eaLnBrk="1" latinLnBrk="0" hangingPunct="1"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220176" algn="l" defTabSz="740059" rtl="0" eaLnBrk="1" latinLnBrk="0" hangingPunct="1"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2590206" algn="l" defTabSz="740059" rtl="0" eaLnBrk="1" latinLnBrk="0" hangingPunct="1"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2960235" algn="l" defTabSz="740059" rtl="0" eaLnBrk="1" latinLnBrk="0" hangingPunct="1">
      <a:defRPr sz="6555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90">
          <p15:clr>
            <a:srgbClr val="A4A3A4"/>
          </p15:clr>
        </p15:guide>
        <p15:guide id="2" pos="4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E2FF"/>
    <a:srgbClr val="3399FF"/>
    <a:srgbClr val="FF6600"/>
    <a:srgbClr val="FF9900"/>
    <a:srgbClr val="CCFF99"/>
    <a:srgbClr val="003300"/>
    <a:srgbClr val="800000"/>
    <a:srgbClr val="86002D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7917" autoAdjust="0"/>
  </p:normalViewPr>
  <p:slideViewPr>
    <p:cSldViewPr>
      <p:cViewPr>
        <p:scale>
          <a:sx n="40" d="100"/>
          <a:sy n="40" d="100"/>
        </p:scale>
        <p:origin x="364" y="-6104"/>
      </p:cViewPr>
      <p:guideLst>
        <p:guide orient="horz" pos="1800"/>
        <p:guide pos="22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690"/>
        <p:guide pos="4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0"/>
            <a:ext cx="2971846" cy="46501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3884775" y="0"/>
            <a:ext cx="2969088" cy="4619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287" tIns="46102" rIns="92287" bIns="46102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102741" algn="l"/>
                <a:tab pos="205847" algn="l"/>
                <a:tab pos="308953" algn="l"/>
                <a:tab pos="412059" algn="l"/>
                <a:tab pos="515164" algn="l"/>
                <a:tab pos="618270" algn="l"/>
                <a:tab pos="721376" algn="l"/>
                <a:tab pos="824482" algn="l"/>
                <a:tab pos="927587" algn="l"/>
                <a:tab pos="1030693" algn="l"/>
                <a:tab pos="1133799" algn="l"/>
                <a:tab pos="1236905" algn="l"/>
                <a:tab pos="1340010" algn="l"/>
                <a:tab pos="1443116" algn="l"/>
                <a:tab pos="1546222" algn="l"/>
                <a:tab pos="1649328" algn="l"/>
                <a:tab pos="1752433" algn="l"/>
                <a:tab pos="1855539" algn="l"/>
                <a:tab pos="1958645" algn="l"/>
                <a:tab pos="2061751" algn="l"/>
                <a:tab pos="2159756" algn="l"/>
                <a:tab pos="2325891" algn="l"/>
                <a:tab pos="2492026" algn="l"/>
                <a:tab pos="2658161" algn="l"/>
                <a:tab pos="2824296" algn="l"/>
                <a:tab pos="2990431" algn="l"/>
              </a:tabLst>
              <a:defRPr sz="1200" smtClean="0">
                <a:solidFill>
                  <a:srgbClr val="00000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949450" y="328613"/>
            <a:ext cx="2955925" cy="4224337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2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85731" y="4415695"/>
            <a:ext cx="5484124" cy="41805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287" tIns="46102" rIns="92287" bIns="46102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8829868"/>
            <a:ext cx="2971846" cy="46501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20985" tIns="10493" rIns="20985" bIns="10493" anchor="ctr"/>
          <a:lstStyle/>
          <a:p>
            <a:pPr>
              <a:defRPr/>
            </a:pPr>
            <a:endParaRPr lang="es-MX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84775" y="8829868"/>
            <a:ext cx="2969088" cy="4619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287" tIns="46102" rIns="92287" bIns="46102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102741" algn="l"/>
                <a:tab pos="205847" algn="l"/>
                <a:tab pos="308953" algn="l"/>
                <a:tab pos="412059" algn="l"/>
                <a:tab pos="515164" algn="l"/>
                <a:tab pos="618270" algn="l"/>
                <a:tab pos="721376" algn="l"/>
                <a:tab pos="824482" algn="l"/>
                <a:tab pos="927587" algn="l"/>
                <a:tab pos="1030693" algn="l"/>
                <a:tab pos="1133799" algn="l"/>
                <a:tab pos="1236905" algn="l"/>
                <a:tab pos="1340010" algn="l"/>
                <a:tab pos="1443116" algn="l"/>
                <a:tab pos="1546222" algn="l"/>
                <a:tab pos="1649328" algn="l"/>
                <a:tab pos="1752433" algn="l"/>
                <a:tab pos="1855539" algn="l"/>
                <a:tab pos="1958645" algn="l"/>
                <a:tab pos="2061751" algn="l"/>
                <a:tab pos="2159756" algn="l"/>
                <a:tab pos="2325891" algn="l"/>
                <a:tab pos="2492026" algn="l"/>
                <a:tab pos="2658161" algn="l"/>
                <a:tab pos="2824296" algn="l"/>
                <a:tab pos="2990431" algn="l"/>
              </a:tabLst>
              <a:defRPr sz="1200" smtClean="0">
                <a:solidFill>
                  <a:srgbClr val="00000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35EAD093-6A61-48CB-B540-7BCE0C057E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39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36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71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601297" indent="-231268" algn="l" defTabSz="3636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71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25073" indent="-185014" algn="l" defTabSz="3636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71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295103" indent="-185014" algn="l" defTabSz="3636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71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665133" indent="-185014" algn="l" defTabSz="3636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71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1850147" algn="l" defTabSz="740059" rtl="0" eaLnBrk="1" latinLnBrk="0" hangingPunct="1">
      <a:defRPr sz="971" kern="1200">
        <a:solidFill>
          <a:schemeClr val="tx1"/>
        </a:solidFill>
        <a:latin typeface="+mn-lt"/>
        <a:ea typeface="+mn-ea"/>
        <a:cs typeface="+mn-cs"/>
      </a:defRPr>
    </a:lvl6pPr>
    <a:lvl7pPr marL="2220176" algn="l" defTabSz="740059" rtl="0" eaLnBrk="1" latinLnBrk="0" hangingPunct="1">
      <a:defRPr sz="971" kern="1200">
        <a:solidFill>
          <a:schemeClr val="tx1"/>
        </a:solidFill>
        <a:latin typeface="+mn-lt"/>
        <a:ea typeface="+mn-ea"/>
        <a:cs typeface="+mn-cs"/>
      </a:defRPr>
    </a:lvl7pPr>
    <a:lvl8pPr marL="2590206" algn="l" defTabSz="740059" rtl="0" eaLnBrk="1" latinLnBrk="0" hangingPunct="1">
      <a:defRPr sz="971" kern="1200">
        <a:solidFill>
          <a:schemeClr val="tx1"/>
        </a:solidFill>
        <a:latin typeface="+mn-lt"/>
        <a:ea typeface="+mn-ea"/>
        <a:cs typeface="+mn-cs"/>
      </a:defRPr>
    </a:lvl8pPr>
    <a:lvl9pPr marL="2960235" algn="l" defTabSz="740059" rtl="0" eaLnBrk="1" latinLnBrk="0" hangingPunct="1">
      <a:defRPr sz="9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0212DB-F14C-43BB-B185-86AA3CDC6A3F}" type="slidenum">
              <a:rPr lang="en-US">
                <a:ea typeface="Microsoft YaHei" pitchFamily="34" charset="-122"/>
              </a:rPr>
              <a:pPr/>
              <a:t>1</a:t>
            </a:fld>
            <a:endParaRPr lang="en-US">
              <a:ea typeface="Microsoft YaHei" pitchFamily="34" charset="-122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09800" y="698500"/>
            <a:ext cx="2438400" cy="3484563"/>
          </a:xfrm>
          <a:solidFill>
            <a:srgbClr val="FFFFFF"/>
          </a:solidFill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731" y="4415695"/>
            <a:ext cx="5486883" cy="418357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102741" algn="l"/>
                <a:tab pos="205847" algn="l"/>
                <a:tab pos="308953" algn="l"/>
                <a:tab pos="412059" algn="l"/>
                <a:tab pos="515164" algn="l"/>
                <a:tab pos="618270" algn="l"/>
                <a:tab pos="721376" algn="l"/>
                <a:tab pos="824482" algn="l"/>
                <a:tab pos="927587" algn="l"/>
                <a:tab pos="1030693" algn="l"/>
                <a:tab pos="1133799" algn="l"/>
                <a:tab pos="1236905" algn="l"/>
                <a:tab pos="1340010" algn="l"/>
                <a:tab pos="1443116" algn="l"/>
                <a:tab pos="1546222" algn="l"/>
                <a:tab pos="1649328" algn="l"/>
                <a:tab pos="1752433" algn="l"/>
                <a:tab pos="1855539" algn="l"/>
                <a:tab pos="1958645" algn="l"/>
                <a:tab pos="2061751" algn="l"/>
                <a:tab pos="2159756" algn="l"/>
                <a:tab pos="2325891" algn="l"/>
                <a:tab pos="2492026" algn="l"/>
                <a:tab pos="2658161" algn="l"/>
                <a:tab pos="2824296" algn="l"/>
                <a:tab pos="2990431" algn="l"/>
                <a:tab pos="3156566" algn="l"/>
                <a:tab pos="3322701" algn="l"/>
                <a:tab pos="3488836" algn="l"/>
                <a:tab pos="3654971" algn="l"/>
                <a:tab pos="382110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884775" y="8829868"/>
            <a:ext cx="2971846" cy="465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87" tIns="46102" rIns="92287" bIns="46102" anchor="b"/>
          <a:lstStyle/>
          <a:p>
            <a:pPr algn="r">
              <a:buClrTx/>
              <a:tabLst>
                <a:tab pos="0" algn="l"/>
                <a:tab pos="102741" algn="l"/>
                <a:tab pos="205847" algn="l"/>
                <a:tab pos="308953" algn="l"/>
                <a:tab pos="412059" algn="l"/>
                <a:tab pos="515164" algn="l"/>
                <a:tab pos="618270" algn="l"/>
                <a:tab pos="721376" algn="l"/>
                <a:tab pos="824482" algn="l"/>
                <a:tab pos="927587" algn="l"/>
                <a:tab pos="1030693" algn="l"/>
                <a:tab pos="1133799" algn="l"/>
                <a:tab pos="1236905" algn="l"/>
                <a:tab pos="1340010" algn="l"/>
                <a:tab pos="1443116" algn="l"/>
                <a:tab pos="1546222" algn="l"/>
                <a:tab pos="1649328" algn="l"/>
                <a:tab pos="1752433" algn="l"/>
                <a:tab pos="1855539" algn="l"/>
                <a:tab pos="1958645" algn="l"/>
                <a:tab pos="2061751" algn="l"/>
                <a:tab pos="2159756" algn="l"/>
                <a:tab pos="2325891" algn="l"/>
                <a:tab pos="2492026" algn="l"/>
                <a:tab pos="2658161" algn="l"/>
                <a:tab pos="2824296" algn="l"/>
                <a:tab pos="2990431" algn="l"/>
              </a:tabLst>
            </a:pPr>
            <a:fld id="{276785D3-38A9-4077-BF52-AE123C662C36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buClrTx/>
                <a:tabLst>
                  <a:tab pos="0" algn="l"/>
                  <a:tab pos="102741" algn="l"/>
                  <a:tab pos="205847" algn="l"/>
                  <a:tab pos="308953" algn="l"/>
                  <a:tab pos="412059" algn="l"/>
                  <a:tab pos="515164" algn="l"/>
                  <a:tab pos="618270" algn="l"/>
                  <a:tab pos="721376" algn="l"/>
                  <a:tab pos="824482" algn="l"/>
                  <a:tab pos="927587" algn="l"/>
                  <a:tab pos="1030693" algn="l"/>
                  <a:tab pos="1133799" algn="l"/>
                  <a:tab pos="1236905" algn="l"/>
                  <a:tab pos="1340010" algn="l"/>
                  <a:tab pos="1443116" algn="l"/>
                  <a:tab pos="1546222" algn="l"/>
                  <a:tab pos="1649328" algn="l"/>
                  <a:tab pos="1752433" algn="l"/>
                  <a:tab pos="1855539" algn="l"/>
                  <a:tab pos="1958645" algn="l"/>
                  <a:tab pos="2061751" algn="l"/>
                  <a:tab pos="2159756" algn="l"/>
                  <a:tab pos="2325891" algn="l"/>
                  <a:tab pos="2492026" algn="l"/>
                  <a:tab pos="2658161" algn="l"/>
                  <a:tab pos="2824296" algn="l"/>
                  <a:tab pos="2990431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6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122" y="11183371"/>
            <a:ext cx="21419732" cy="771659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244" y="20399896"/>
            <a:ext cx="17639489" cy="9199330"/>
          </a:xfrm>
        </p:spPr>
        <p:txBody>
          <a:bodyPr/>
          <a:lstStyle>
            <a:lvl1pPr marL="0" indent="0" algn="ctr">
              <a:buNone/>
              <a:defRPr/>
            </a:lvl1pPr>
            <a:lvl2pPr marL="355574" indent="0" algn="ctr">
              <a:buNone/>
              <a:defRPr/>
            </a:lvl2pPr>
            <a:lvl3pPr marL="711150" indent="0" algn="ctr">
              <a:buNone/>
              <a:defRPr/>
            </a:lvl3pPr>
            <a:lvl4pPr marL="1066724" indent="0" algn="ctr">
              <a:buNone/>
              <a:defRPr/>
            </a:lvl4pPr>
            <a:lvl5pPr marL="1422298" indent="0" algn="ctr">
              <a:buNone/>
              <a:defRPr/>
            </a:lvl5pPr>
            <a:lvl6pPr marL="1777873" indent="0" algn="ctr">
              <a:buNone/>
              <a:defRPr/>
            </a:lvl6pPr>
            <a:lvl7pPr marL="2133448" indent="0" algn="ctr">
              <a:buNone/>
              <a:defRPr/>
            </a:lvl7pPr>
            <a:lvl8pPr marL="2489022" indent="0" algn="ctr">
              <a:buNone/>
              <a:defRPr/>
            </a:lvl8pPr>
            <a:lvl9pPr marL="284459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FB30-632A-49F1-9C7F-4C4CF7E8E84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6B0CC-6F2D-4216-A6F0-E8E6515AA6F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62945" y="900755"/>
            <a:ext cx="5666661" cy="322882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493" y="900755"/>
            <a:ext cx="16883934" cy="3228826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6B995-FB00-49C4-AE30-68BD9EC9D8A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122" y="11183371"/>
            <a:ext cx="21419732" cy="771659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244" y="20399896"/>
            <a:ext cx="17639489" cy="9199330"/>
          </a:xfrm>
        </p:spPr>
        <p:txBody>
          <a:bodyPr/>
          <a:lstStyle>
            <a:lvl1pPr marL="0" indent="0" algn="ctr">
              <a:buNone/>
              <a:defRPr/>
            </a:lvl1pPr>
            <a:lvl2pPr marL="355574" indent="0" algn="ctr">
              <a:buNone/>
              <a:defRPr/>
            </a:lvl2pPr>
            <a:lvl3pPr marL="711150" indent="0" algn="ctr">
              <a:buNone/>
              <a:defRPr/>
            </a:lvl3pPr>
            <a:lvl4pPr marL="1066724" indent="0" algn="ctr">
              <a:buNone/>
              <a:defRPr/>
            </a:lvl4pPr>
            <a:lvl5pPr marL="1422298" indent="0" algn="ctr">
              <a:buNone/>
              <a:defRPr/>
            </a:lvl5pPr>
            <a:lvl6pPr marL="1777873" indent="0" algn="ctr">
              <a:buNone/>
              <a:defRPr/>
            </a:lvl6pPr>
            <a:lvl7pPr marL="2133448" indent="0" algn="ctr">
              <a:buNone/>
              <a:defRPr/>
            </a:lvl7pPr>
            <a:lvl8pPr marL="2489022" indent="0" algn="ctr">
              <a:buNone/>
              <a:defRPr/>
            </a:lvl8pPr>
            <a:lvl9pPr marL="284459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3B9C-BE8B-4BF7-AA18-8CDD0B24E15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D40B-99BB-4B9B-A48E-10420D82E4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122" y="23132580"/>
            <a:ext cx="21420967" cy="7150479"/>
          </a:xfrm>
        </p:spPr>
        <p:txBody>
          <a:bodyPr anchor="t"/>
          <a:lstStyle>
            <a:lvl1pPr algn="l">
              <a:defRPr sz="311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122" y="15258588"/>
            <a:ext cx="21420967" cy="7873992"/>
          </a:xfrm>
        </p:spPr>
        <p:txBody>
          <a:bodyPr anchor="b"/>
          <a:lstStyle>
            <a:lvl1pPr marL="0" indent="0">
              <a:buNone/>
              <a:defRPr sz="1556"/>
            </a:lvl1pPr>
            <a:lvl2pPr marL="355574" indent="0">
              <a:buNone/>
              <a:defRPr sz="1400"/>
            </a:lvl2pPr>
            <a:lvl3pPr marL="711150" indent="0">
              <a:buNone/>
              <a:defRPr sz="1244"/>
            </a:lvl3pPr>
            <a:lvl4pPr marL="1066724" indent="0">
              <a:buNone/>
              <a:defRPr sz="1089"/>
            </a:lvl4pPr>
            <a:lvl5pPr marL="1422298" indent="0">
              <a:buNone/>
              <a:defRPr sz="1089"/>
            </a:lvl5pPr>
            <a:lvl6pPr marL="1777873" indent="0">
              <a:buNone/>
              <a:defRPr sz="1089"/>
            </a:lvl6pPr>
            <a:lvl7pPr marL="2133448" indent="0">
              <a:buNone/>
              <a:defRPr sz="1089"/>
            </a:lvl7pPr>
            <a:lvl8pPr marL="2489022" indent="0">
              <a:buNone/>
              <a:defRPr sz="1089"/>
            </a:lvl8pPr>
            <a:lvl9pPr marL="2844597" indent="0">
              <a:buNone/>
              <a:defRPr sz="10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084E-5D40-47B3-81F3-09021EBF30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493" y="10159606"/>
            <a:ext cx="11275297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54309" y="10159606"/>
            <a:ext cx="11275298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2E2F8-2FFA-4444-8895-7D4B218F05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41736"/>
            <a:ext cx="22678990" cy="599973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94" y="8057847"/>
            <a:ext cx="11133322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94" y="11416165"/>
            <a:ext cx="11133322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1223" y="8057847"/>
            <a:ext cx="11138260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1223" y="11416165"/>
            <a:ext cx="11138260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D868-9224-41E0-8DA9-7C69E05AB03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953D-927D-4151-9AC0-EE68B5659B2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D340-5B8B-4B5C-A9BA-B7411103D09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33800"/>
            <a:ext cx="8290115" cy="6098938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078" y="1433799"/>
            <a:ext cx="14086406" cy="30724838"/>
          </a:xfrm>
        </p:spPr>
        <p:txBody>
          <a:bodyPr/>
          <a:lstStyle>
            <a:lvl1pPr>
              <a:defRPr sz="2489"/>
            </a:lvl1pPr>
            <a:lvl2pPr>
              <a:defRPr sz="2178"/>
            </a:lvl2pPr>
            <a:lvl3pPr>
              <a:defRPr sz="1867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93" y="7532738"/>
            <a:ext cx="8290115" cy="24625900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CB56-0777-4934-9778-86388F9EF37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3D8D-0D45-4C4F-A388-EE4438AF8D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502" y="25199949"/>
            <a:ext cx="15119738" cy="2974737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502" y="3216790"/>
            <a:ext cx="15119738" cy="21599578"/>
          </a:xfrm>
        </p:spPr>
        <p:txBody>
          <a:bodyPr/>
          <a:lstStyle>
            <a:lvl1pPr marL="0" indent="0">
              <a:buNone/>
              <a:defRPr sz="2489"/>
            </a:lvl1pPr>
            <a:lvl2pPr marL="355574" indent="0">
              <a:buNone/>
              <a:defRPr sz="2178"/>
            </a:lvl2pPr>
            <a:lvl3pPr marL="711150" indent="0">
              <a:buNone/>
              <a:defRPr sz="1867"/>
            </a:lvl3pPr>
            <a:lvl4pPr marL="1066724" indent="0">
              <a:buNone/>
              <a:defRPr sz="1556"/>
            </a:lvl4pPr>
            <a:lvl5pPr marL="1422298" indent="0">
              <a:buNone/>
              <a:defRPr sz="1556"/>
            </a:lvl5pPr>
            <a:lvl6pPr marL="1777873" indent="0">
              <a:buNone/>
              <a:defRPr sz="1556"/>
            </a:lvl6pPr>
            <a:lvl7pPr marL="2133448" indent="0">
              <a:buNone/>
              <a:defRPr sz="1556"/>
            </a:lvl7pPr>
            <a:lvl8pPr marL="2489022" indent="0">
              <a:buNone/>
              <a:defRPr sz="1556"/>
            </a:lvl8pPr>
            <a:lvl9pPr marL="2844597" indent="0">
              <a:buNone/>
              <a:defRPr sz="1556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502" y="28174686"/>
            <a:ext cx="15119738" cy="4224682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B30D-A5BF-4139-BC02-BB893600B4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5E6A6-D451-4558-A468-7C3F517335A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62945" y="900755"/>
            <a:ext cx="5666661" cy="322882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493" y="900755"/>
            <a:ext cx="16883934" cy="3228826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803D-D81E-4AF9-B550-65A34E75A4D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122" y="11183371"/>
            <a:ext cx="21419732" cy="771659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244" y="20399896"/>
            <a:ext cx="17639489" cy="9199330"/>
          </a:xfrm>
        </p:spPr>
        <p:txBody>
          <a:bodyPr/>
          <a:lstStyle>
            <a:lvl1pPr marL="0" indent="0" algn="ctr">
              <a:buNone/>
              <a:defRPr/>
            </a:lvl1pPr>
            <a:lvl2pPr marL="355574" indent="0" algn="ctr">
              <a:buNone/>
              <a:defRPr/>
            </a:lvl2pPr>
            <a:lvl3pPr marL="711150" indent="0" algn="ctr">
              <a:buNone/>
              <a:defRPr/>
            </a:lvl3pPr>
            <a:lvl4pPr marL="1066724" indent="0" algn="ctr">
              <a:buNone/>
              <a:defRPr/>
            </a:lvl4pPr>
            <a:lvl5pPr marL="1422298" indent="0" algn="ctr">
              <a:buNone/>
              <a:defRPr/>
            </a:lvl5pPr>
            <a:lvl6pPr marL="1777873" indent="0" algn="ctr">
              <a:buNone/>
              <a:defRPr/>
            </a:lvl6pPr>
            <a:lvl7pPr marL="2133448" indent="0" algn="ctr">
              <a:buNone/>
              <a:defRPr/>
            </a:lvl7pPr>
            <a:lvl8pPr marL="2489022" indent="0" algn="ctr">
              <a:buNone/>
              <a:defRPr/>
            </a:lvl8pPr>
            <a:lvl9pPr marL="284459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F570-4BB5-4963-A7CD-A7625E12AE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B76B3-DC2F-4055-A3B3-262B0D73BD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122" y="23132580"/>
            <a:ext cx="21420967" cy="7150479"/>
          </a:xfrm>
        </p:spPr>
        <p:txBody>
          <a:bodyPr anchor="t"/>
          <a:lstStyle>
            <a:lvl1pPr algn="l">
              <a:defRPr sz="311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122" y="15258588"/>
            <a:ext cx="21420967" cy="7873992"/>
          </a:xfrm>
        </p:spPr>
        <p:txBody>
          <a:bodyPr anchor="b"/>
          <a:lstStyle>
            <a:lvl1pPr marL="0" indent="0">
              <a:buNone/>
              <a:defRPr sz="1556"/>
            </a:lvl1pPr>
            <a:lvl2pPr marL="355574" indent="0">
              <a:buNone/>
              <a:defRPr sz="1400"/>
            </a:lvl2pPr>
            <a:lvl3pPr marL="711150" indent="0">
              <a:buNone/>
              <a:defRPr sz="1244"/>
            </a:lvl3pPr>
            <a:lvl4pPr marL="1066724" indent="0">
              <a:buNone/>
              <a:defRPr sz="1089"/>
            </a:lvl4pPr>
            <a:lvl5pPr marL="1422298" indent="0">
              <a:buNone/>
              <a:defRPr sz="1089"/>
            </a:lvl5pPr>
            <a:lvl6pPr marL="1777873" indent="0">
              <a:buNone/>
              <a:defRPr sz="1089"/>
            </a:lvl6pPr>
            <a:lvl7pPr marL="2133448" indent="0">
              <a:buNone/>
              <a:defRPr sz="1089"/>
            </a:lvl7pPr>
            <a:lvl8pPr marL="2489022" indent="0">
              <a:buNone/>
              <a:defRPr sz="1089"/>
            </a:lvl8pPr>
            <a:lvl9pPr marL="2844597" indent="0">
              <a:buNone/>
              <a:defRPr sz="10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C4A9-4D90-4876-9E52-302FE259FD7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493" y="10159606"/>
            <a:ext cx="11275297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54309" y="10159606"/>
            <a:ext cx="11275298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C9FB3-0A50-40A2-9C67-F70117176AE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41736"/>
            <a:ext cx="22678990" cy="599973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94" y="8057847"/>
            <a:ext cx="11133322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94" y="11416165"/>
            <a:ext cx="11133322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1223" y="8057847"/>
            <a:ext cx="11138260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1223" y="11416165"/>
            <a:ext cx="11138260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64B4-88F1-471B-93E7-BD4559C76FB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63A5F-3862-431A-B305-0E250B7F018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AFD2-6B02-49CA-BB19-E88E388264F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122" y="23132580"/>
            <a:ext cx="21420967" cy="7150479"/>
          </a:xfrm>
        </p:spPr>
        <p:txBody>
          <a:bodyPr anchor="t"/>
          <a:lstStyle>
            <a:lvl1pPr algn="l">
              <a:defRPr sz="311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122" y="15258588"/>
            <a:ext cx="21420967" cy="7873992"/>
          </a:xfrm>
        </p:spPr>
        <p:txBody>
          <a:bodyPr anchor="b"/>
          <a:lstStyle>
            <a:lvl1pPr marL="0" indent="0">
              <a:buNone/>
              <a:defRPr sz="1556"/>
            </a:lvl1pPr>
            <a:lvl2pPr marL="355574" indent="0">
              <a:buNone/>
              <a:defRPr sz="1400"/>
            </a:lvl2pPr>
            <a:lvl3pPr marL="711150" indent="0">
              <a:buNone/>
              <a:defRPr sz="1244"/>
            </a:lvl3pPr>
            <a:lvl4pPr marL="1066724" indent="0">
              <a:buNone/>
              <a:defRPr sz="1089"/>
            </a:lvl4pPr>
            <a:lvl5pPr marL="1422298" indent="0">
              <a:buNone/>
              <a:defRPr sz="1089"/>
            </a:lvl5pPr>
            <a:lvl6pPr marL="1777873" indent="0">
              <a:buNone/>
              <a:defRPr sz="1089"/>
            </a:lvl6pPr>
            <a:lvl7pPr marL="2133448" indent="0">
              <a:buNone/>
              <a:defRPr sz="1089"/>
            </a:lvl7pPr>
            <a:lvl8pPr marL="2489022" indent="0">
              <a:buNone/>
              <a:defRPr sz="1089"/>
            </a:lvl8pPr>
            <a:lvl9pPr marL="2844597" indent="0">
              <a:buNone/>
              <a:defRPr sz="10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B9275-5370-4F11-AC37-03B1785F809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33800"/>
            <a:ext cx="8290115" cy="6098938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078" y="1433799"/>
            <a:ext cx="14086406" cy="30724838"/>
          </a:xfrm>
        </p:spPr>
        <p:txBody>
          <a:bodyPr/>
          <a:lstStyle>
            <a:lvl1pPr>
              <a:defRPr sz="2489"/>
            </a:lvl1pPr>
            <a:lvl2pPr>
              <a:defRPr sz="2178"/>
            </a:lvl2pPr>
            <a:lvl3pPr>
              <a:defRPr sz="1867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93" y="7532738"/>
            <a:ext cx="8290115" cy="24625900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72A-CA66-4F24-B18F-980383F23CB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502" y="25199949"/>
            <a:ext cx="15119738" cy="2974737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502" y="3216790"/>
            <a:ext cx="15119738" cy="21599578"/>
          </a:xfrm>
        </p:spPr>
        <p:txBody>
          <a:bodyPr/>
          <a:lstStyle>
            <a:lvl1pPr marL="0" indent="0">
              <a:buNone/>
              <a:defRPr sz="2489"/>
            </a:lvl1pPr>
            <a:lvl2pPr marL="355574" indent="0">
              <a:buNone/>
              <a:defRPr sz="2178"/>
            </a:lvl2pPr>
            <a:lvl3pPr marL="711150" indent="0">
              <a:buNone/>
              <a:defRPr sz="1867"/>
            </a:lvl3pPr>
            <a:lvl4pPr marL="1066724" indent="0">
              <a:buNone/>
              <a:defRPr sz="1556"/>
            </a:lvl4pPr>
            <a:lvl5pPr marL="1422298" indent="0">
              <a:buNone/>
              <a:defRPr sz="1556"/>
            </a:lvl5pPr>
            <a:lvl6pPr marL="1777873" indent="0">
              <a:buNone/>
              <a:defRPr sz="1556"/>
            </a:lvl6pPr>
            <a:lvl7pPr marL="2133448" indent="0">
              <a:buNone/>
              <a:defRPr sz="1556"/>
            </a:lvl7pPr>
            <a:lvl8pPr marL="2489022" indent="0">
              <a:buNone/>
              <a:defRPr sz="1556"/>
            </a:lvl8pPr>
            <a:lvl9pPr marL="2844597" indent="0">
              <a:buNone/>
              <a:defRPr sz="1556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502" y="28174686"/>
            <a:ext cx="15119738" cy="4224682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FD07-F367-4BAE-8192-1BB251D62F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96816-6C69-4CDD-B140-2BC0A8F60E6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62945" y="900755"/>
            <a:ext cx="5666661" cy="322882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493" y="900755"/>
            <a:ext cx="16883934" cy="3228826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028F7-F1D5-4E54-81C6-CBC0129A83E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33599755"/>
            <a:ext cx="25193413" cy="2399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33250760"/>
            <a:ext cx="25193413" cy="33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998" y="3983971"/>
            <a:ext cx="20789979" cy="1871986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047" spc="-1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725" y="23388917"/>
            <a:ext cx="20789979" cy="5999956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614" cap="all" spc="551" baseline="0">
                <a:solidFill>
                  <a:schemeClr val="tx2"/>
                </a:solidFill>
                <a:latin typeface="+mj-lt"/>
              </a:defRPr>
            </a:lvl1pPr>
            <a:lvl2pPr marL="1259997" indent="0" algn="ctr">
              <a:buNone/>
              <a:defRPr sz="6614"/>
            </a:lvl2pPr>
            <a:lvl3pPr marL="2519995" indent="0" algn="ctr">
              <a:buNone/>
              <a:defRPr sz="6614"/>
            </a:lvl3pPr>
            <a:lvl4pPr marL="3779992" indent="0" algn="ctr">
              <a:buNone/>
              <a:defRPr sz="5512"/>
            </a:lvl4pPr>
            <a:lvl5pPr marL="5039990" indent="0" algn="ctr">
              <a:buNone/>
              <a:defRPr sz="5512"/>
            </a:lvl5pPr>
            <a:lvl6pPr marL="6299987" indent="0" algn="ctr">
              <a:buNone/>
              <a:defRPr sz="5512"/>
            </a:lvl6pPr>
            <a:lvl7pPr marL="7559985" indent="0" algn="ctr">
              <a:buNone/>
              <a:defRPr sz="5512"/>
            </a:lvl7pPr>
            <a:lvl8pPr marL="8819982" indent="0" algn="ctr">
              <a:buNone/>
              <a:defRPr sz="5512"/>
            </a:lvl8pPr>
            <a:lvl9pPr marL="10079980" indent="0" algn="ctr">
              <a:buNone/>
              <a:defRPr sz="551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2B961-6A6A-417B-9CFE-0D579022EB6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22799834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51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38935-1B58-4B58-8090-9BAAFDB7F77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724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33599755"/>
            <a:ext cx="25193413" cy="2399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33250760"/>
            <a:ext cx="25193413" cy="33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3983971"/>
            <a:ext cx="20789979" cy="1871986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047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23375830"/>
            <a:ext cx="20789979" cy="5999956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614" cap="all" spc="551" baseline="0">
                <a:solidFill>
                  <a:schemeClr val="tx2"/>
                </a:solidFill>
                <a:latin typeface="+mj-lt"/>
              </a:defRPr>
            </a:lvl1pPr>
            <a:lvl2pPr marL="1259997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91003-D3BC-4786-AF96-4E67D2C38B1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22799834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163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7998" y="1504475"/>
            <a:ext cx="20789979" cy="76154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7998" y="9688822"/>
            <a:ext cx="10205990" cy="211198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1987" y="9688835"/>
            <a:ext cx="10205990" cy="211198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C843-0488-47B8-8BFD-DB14F87C598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4632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67998" y="1504475"/>
            <a:ext cx="20789979" cy="76154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9690491"/>
            <a:ext cx="10205990" cy="386496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512" b="0" cap="all" baseline="0">
                <a:solidFill>
                  <a:schemeClr val="tx2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98" y="13555460"/>
            <a:ext cx="10205990" cy="172532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51987" y="9690491"/>
            <a:ext cx="10205990" cy="386496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512" b="0" cap="all" baseline="0">
                <a:solidFill>
                  <a:schemeClr val="tx2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51987" y="13555460"/>
            <a:ext cx="10205990" cy="172532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289BA-7D6B-420E-A6B2-A282747B335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7018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FF862-F41E-49DA-9A74-C4321A0B060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6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493" y="10159606"/>
            <a:ext cx="11275297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54309" y="10159606"/>
            <a:ext cx="11275298" cy="23029409"/>
          </a:xfrm>
        </p:spPr>
        <p:txBody>
          <a:bodyPr/>
          <a:lstStyle>
            <a:lvl1pPr>
              <a:defRPr sz="2178"/>
            </a:lvl1pPr>
            <a:lvl2pPr>
              <a:defRPr sz="1867"/>
            </a:lvl2pPr>
            <a:lvl3pPr>
              <a:defRPr sz="1556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64AE-FBF8-432F-B628-1D713D46B92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66" y="33599755"/>
            <a:ext cx="25193413" cy="2399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5" y="33250760"/>
            <a:ext cx="25193413" cy="33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D9B57-3306-45AC-8327-4859E29EC4C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956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" y="0"/>
            <a:ext cx="8372689" cy="35999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350531" y="0"/>
            <a:ext cx="132300" cy="35999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99" y="3119972"/>
            <a:ext cx="6614993" cy="11999913"/>
          </a:xfrm>
        </p:spPr>
        <p:txBody>
          <a:bodyPr anchor="b">
            <a:normAutofit/>
          </a:bodyPr>
          <a:lstStyle>
            <a:lvl1pPr>
              <a:defRPr sz="9921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6078" y="3839972"/>
            <a:ext cx="13805400" cy="275997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999" y="15359888"/>
            <a:ext cx="6614993" cy="1773805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134">
                <a:solidFill>
                  <a:srgbClr val="FFFFFF"/>
                </a:solidFill>
              </a:defRPr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2181" y="33909393"/>
            <a:ext cx="5412271" cy="191665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22490" y="33909393"/>
            <a:ext cx="9607490" cy="191665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CF08DA-6DB2-48FA-9455-7C6651472EB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336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25999811"/>
            <a:ext cx="25193413" cy="99999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5" y="25800736"/>
            <a:ext cx="25193413" cy="33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26639806"/>
            <a:ext cx="20915979" cy="4319969"/>
          </a:xfrm>
        </p:spPr>
        <p:txBody>
          <a:bodyPr tIns="0" bIns="0" anchor="b">
            <a:noAutofit/>
          </a:bodyPr>
          <a:lstStyle>
            <a:lvl1pPr>
              <a:defRPr sz="9921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" y="0"/>
            <a:ext cx="25199945" cy="2580073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819">
                <a:solidFill>
                  <a:schemeClr val="bg1"/>
                </a:solidFill>
              </a:defRPr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995" y="31007774"/>
            <a:ext cx="20915979" cy="311997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54"/>
              </a:spcAft>
              <a:buNone/>
              <a:defRPr sz="4134">
                <a:solidFill>
                  <a:srgbClr val="FFFFFF"/>
                </a:solidFill>
              </a:defRPr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65EB9-FA8F-46DE-934C-D6D7D5C102B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160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CEBE6-795C-47BC-B765-8EC51FCD495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9271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33599755"/>
            <a:ext cx="25193413" cy="2399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33250760"/>
            <a:ext cx="25193413" cy="33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77305"/>
            <a:ext cx="5433745" cy="302224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77302"/>
            <a:ext cx="15986234" cy="30222457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79DA0-CA24-4512-8F9C-785A3EF572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9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41736"/>
            <a:ext cx="22678990" cy="599973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94" y="8057847"/>
            <a:ext cx="11133322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94" y="11416165"/>
            <a:ext cx="11133322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1223" y="8057847"/>
            <a:ext cx="11138260" cy="3358318"/>
          </a:xfrm>
        </p:spPr>
        <p:txBody>
          <a:bodyPr anchor="b"/>
          <a:lstStyle>
            <a:lvl1pPr marL="0" indent="0">
              <a:buNone/>
              <a:defRPr sz="1867" b="1"/>
            </a:lvl1pPr>
            <a:lvl2pPr marL="355574" indent="0">
              <a:buNone/>
              <a:defRPr sz="1556" b="1"/>
            </a:lvl2pPr>
            <a:lvl3pPr marL="711150" indent="0">
              <a:buNone/>
              <a:defRPr sz="1400" b="1"/>
            </a:lvl3pPr>
            <a:lvl4pPr marL="1066724" indent="0">
              <a:buNone/>
              <a:defRPr sz="1244" b="1"/>
            </a:lvl4pPr>
            <a:lvl5pPr marL="1422298" indent="0">
              <a:buNone/>
              <a:defRPr sz="1244" b="1"/>
            </a:lvl5pPr>
            <a:lvl6pPr marL="1777873" indent="0">
              <a:buNone/>
              <a:defRPr sz="1244" b="1"/>
            </a:lvl6pPr>
            <a:lvl7pPr marL="2133448" indent="0">
              <a:buNone/>
              <a:defRPr sz="1244" b="1"/>
            </a:lvl7pPr>
            <a:lvl8pPr marL="2489022" indent="0">
              <a:buNone/>
              <a:defRPr sz="1244" b="1"/>
            </a:lvl8pPr>
            <a:lvl9pPr marL="2844597" indent="0">
              <a:buNone/>
              <a:defRPr sz="12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1223" y="11416165"/>
            <a:ext cx="11138260" cy="20742473"/>
          </a:xfrm>
        </p:spPr>
        <p:txBody>
          <a:bodyPr/>
          <a:lstStyle>
            <a:lvl1pPr>
              <a:defRPr sz="1867"/>
            </a:lvl1pPr>
            <a:lvl2pPr>
              <a:defRPr sz="1556"/>
            </a:lvl2pPr>
            <a:lvl3pPr>
              <a:defRPr sz="1400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2B503-288E-4A10-9967-0CF9F6194EF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19DC-8C01-4EA7-B9DC-EE9D6290A48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8432-BB01-4D33-BF14-55EA0310787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93" y="1433800"/>
            <a:ext cx="8290115" cy="6098938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078" y="1433799"/>
            <a:ext cx="14086406" cy="30724838"/>
          </a:xfrm>
        </p:spPr>
        <p:txBody>
          <a:bodyPr/>
          <a:lstStyle>
            <a:lvl1pPr>
              <a:defRPr sz="2489"/>
            </a:lvl1pPr>
            <a:lvl2pPr>
              <a:defRPr sz="2178"/>
            </a:lvl2pPr>
            <a:lvl3pPr>
              <a:defRPr sz="1867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93" y="7532738"/>
            <a:ext cx="8290115" cy="24625900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E9261-7629-489A-925D-D99BC926C8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502" y="25199949"/>
            <a:ext cx="15119738" cy="2974737"/>
          </a:xfrm>
        </p:spPr>
        <p:txBody>
          <a:bodyPr/>
          <a:lstStyle>
            <a:lvl1pPr algn="l">
              <a:defRPr sz="1556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502" y="3216790"/>
            <a:ext cx="15119738" cy="21599578"/>
          </a:xfrm>
        </p:spPr>
        <p:txBody>
          <a:bodyPr/>
          <a:lstStyle>
            <a:lvl1pPr marL="0" indent="0">
              <a:buNone/>
              <a:defRPr sz="2489"/>
            </a:lvl1pPr>
            <a:lvl2pPr marL="355574" indent="0">
              <a:buNone/>
              <a:defRPr sz="2178"/>
            </a:lvl2pPr>
            <a:lvl3pPr marL="711150" indent="0">
              <a:buNone/>
              <a:defRPr sz="1867"/>
            </a:lvl3pPr>
            <a:lvl4pPr marL="1066724" indent="0">
              <a:buNone/>
              <a:defRPr sz="1556"/>
            </a:lvl4pPr>
            <a:lvl5pPr marL="1422298" indent="0">
              <a:buNone/>
              <a:defRPr sz="1556"/>
            </a:lvl5pPr>
            <a:lvl6pPr marL="1777873" indent="0">
              <a:buNone/>
              <a:defRPr sz="1556"/>
            </a:lvl6pPr>
            <a:lvl7pPr marL="2133448" indent="0">
              <a:buNone/>
              <a:defRPr sz="1556"/>
            </a:lvl7pPr>
            <a:lvl8pPr marL="2489022" indent="0">
              <a:buNone/>
              <a:defRPr sz="1556"/>
            </a:lvl8pPr>
            <a:lvl9pPr marL="2844597" indent="0">
              <a:buNone/>
              <a:defRPr sz="1556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502" y="28174686"/>
            <a:ext cx="15119738" cy="4224682"/>
          </a:xfrm>
        </p:spPr>
        <p:txBody>
          <a:bodyPr/>
          <a:lstStyle>
            <a:lvl1pPr marL="0" indent="0">
              <a:buNone/>
              <a:defRPr sz="1089"/>
            </a:lvl1pPr>
            <a:lvl2pPr marL="355574" indent="0">
              <a:buNone/>
              <a:defRPr sz="933"/>
            </a:lvl2pPr>
            <a:lvl3pPr marL="711150" indent="0">
              <a:buNone/>
              <a:defRPr sz="778"/>
            </a:lvl3pPr>
            <a:lvl4pPr marL="1066724" indent="0">
              <a:buNone/>
              <a:defRPr sz="700"/>
            </a:lvl4pPr>
            <a:lvl5pPr marL="1422298" indent="0">
              <a:buNone/>
              <a:defRPr sz="700"/>
            </a:lvl5pPr>
            <a:lvl6pPr marL="1777873" indent="0">
              <a:buNone/>
              <a:defRPr sz="700"/>
            </a:lvl6pPr>
            <a:lvl7pPr marL="2133448" indent="0">
              <a:buNone/>
              <a:defRPr sz="700"/>
            </a:lvl7pPr>
            <a:lvl8pPr marL="2489022" indent="0">
              <a:buNone/>
              <a:defRPr sz="700"/>
            </a:lvl8pPr>
            <a:lvl9pPr marL="2844597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A1BD-67A2-417C-BB61-336B249E43D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60494" y="900755"/>
            <a:ext cx="22669113" cy="87787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0556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94" y="10159606"/>
            <a:ext cx="22669113" cy="23029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411480" tIns="205560" rIns="411480" bIns="20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260493" y="33363610"/>
            <a:ext cx="5869130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562993" algn="l"/>
                <a:tab pos="1125986" algn="l"/>
                <a:tab pos="1688979" algn="l"/>
                <a:tab pos="2251972" algn="l"/>
                <a:tab pos="2814966" algn="l"/>
                <a:tab pos="3377959" algn="l"/>
                <a:tab pos="3940952" algn="l"/>
                <a:tab pos="4503945" algn="l"/>
                <a:tab pos="5066938" algn="l"/>
                <a:tab pos="5629931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349377" y="33364934"/>
            <a:ext cx="9240731" cy="19165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839485" y="33363610"/>
            <a:ext cx="2090122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562993" algn="l"/>
                <a:tab pos="1125986" algn="l"/>
                <a:tab pos="1688979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0C45874A-6E66-434E-AF7D-6014EEAA55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+mj-lt"/>
          <a:ea typeface="+mj-ea"/>
          <a:cs typeface="+mj-cs"/>
        </a:defRPr>
      </a:lvl1pPr>
      <a:lvl2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2pPr>
      <a:lvl3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3pPr>
      <a:lvl4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4pPr>
      <a:lvl5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5pPr>
      <a:lvl6pPr marL="1955661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6pPr>
      <a:lvl7pPr marL="2311235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7pPr>
      <a:lvl8pPr marL="2666809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8pPr>
      <a:lvl9pPr marL="3022384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9pPr>
    </p:titleStyle>
    <p:bodyStyle>
      <a:lvl1pPr marL="266681" indent="-266681" algn="l" defTabSz="349402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099">
          <a:solidFill>
            <a:srgbClr val="FFFFFF"/>
          </a:solidFill>
          <a:latin typeface="+mn-lt"/>
          <a:ea typeface="+mn-ea"/>
          <a:cs typeface="+mn-cs"/>
        </a:defRPr>
      </a:lvl1pPr>
      <a:lvl2pPr marL="577809" indent="-222234" algn="l" defTabSz="349402" rtl="0" eaLnBrk="0" fontAlgn="base" hangingPunct="0">
        <a:spcBef>
          <a:spcPts val="21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399">
          <a:solidFill>
            <a:srgbClr val="FFFFFF"/>
          </a:solidFill>
          <a:latin typeface="+mn-lt"/>
          <a:ea typeface="+mn-ea"/>
        </a:defRPr>
      </a:lvl2pPr>
      <a:lvl3pPr marL="888937" indent="-177787" algn="l" defTabSz="349402" rtl="0" eaLnBrk="0" fontAlgn="base" hangingPunct="0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7311">
          <a:solidFill>
            <a:srgbClr val="FFFFFF"/>
          </a:solidFill>
          <a:latin typeface="+mn-lt"/>
          <a:ea typeface="+mn-ea"/>
        </a:defRPr>
      </a:lvl3pPr>
      <a:lvl4pPr marL="124451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4pPr>
      <a:lvl5pPr marL="160008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5pPr>
      <a:lvl6pPr marL="195566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6pPr>
      <a:lvl7pPr marL="231123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7pPr>
      <a:lvl8pPr marL="2666809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8pPr>
      <a:lvl9pPr marL="3022384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57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15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72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9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7873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44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022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4597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-25926" y="-37035"/>
            <a:ext cx="25251827" cy="546536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EBF8"/>
              </a:gs>
              <a:gs pos="100000">
                <a:srgbClr val="0079AF">
                  <a:alpha val="45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12075297" y="-37035"/>
            <a:ext cx="13124678" cy="3350382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45867 49664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9BE5"/>
              </a:gs>
              <a:gs pos="100000">
                <a:srgbClr val="00ADB6">
                  <a:alpha val="45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-51851" y="1062123"/>
            <a:ext cx="25290099" cy="3397998"/>
            <a:chOff x="-42" y="803"/>
            <a:chExt cx="20485" cy="2569"/>
          </a:xfrm>
        </p:grpSpPr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-38" y="803"/>
              <a:ext cx="20431" cy="2569"/>
              <a:chOff x="-38" y="803"/>
              <a:chExt cx="20431" cy="2569"/>
            </a:xfrm>
          </p:grpSpPr>
          <p:pic>
            <p:nvPicPr>
              <p:cNvPr id="2" name="Picture 5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9" y="803"/>
                <a:ext cx="20324" cy="256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38" y="1562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 sz="6298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3083" name="Group 7"/>
            <p:cNvGrpSpPr>
              <a:grpSpLocks/>
            </p:cNvGrpSpPr>
            <p:nvPr/>
          </p:nvGrpSpPr>
          <p:grpSpPr bwMode="auto">
            <a:xfrm>
              <a:off x="-42" y="1028"/>
              <a:ext cx="20485" cy="2144"/>
              <a:chOff x="-42" y="1028"/>
              <a:chExt cx="20485" cy="2144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40" y="1028"/>
                <a:ext cx="20403" cy="2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42" y="1786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 sz="6298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sp>
        <p:nvSpPr>
          <p:cNvPr id="307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60494" y="900755"/>
            <a:ext cx="22669113" cy="87787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0556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307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94" y="10159606"/>
            <a:ext cx="22669113" cy="23029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411480" tIns="205560" rIns="411480" bIns="20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1260493" y="33363610"/>
            <a:ext cx="5869130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562993" algn="l"/>
                <a:tab pos="1125986" algn="l"/>
                <a:tab pos="1688979" algn="l"/>
                <a:tab pos="2251972" algn="l"/>
                <a:tab pos="2814966" algn="l"/>
                <a:tab pos="3377959" algn="l"/>
                <a:tab pos="3940952" algn="l"/>
                <a:tab pos="4503945" algn="l"/>
                <a:tab pos="5066938" algn="l"/>
                <a:tab pos="5629931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349377" y="33364934"/>
            <a:ext cx="9240731" cy="19165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21839485" y="33363610"/>
            <a:ext cx="2090122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562993" algn="l"/>
                <a:tab pos="1125986" algn="l"/>
                <a:tab pos="1688979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C613E65-E3DE-4756-8998-5BEE27A8799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+mj-lt"/>
          <a:ea typeface="+mj-ea"/>
          <a:cs typeface="+mj-cs"/>
        </a:defRPr>
      </a:lvl1pPr>
      <a:lvl2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2pPr>
      <a:lvl3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3pPr>
      <a:lvl4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4pPr>
      <a:lvl5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5pPr>
      <a:lvl6pPr marL="1955661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6pPr>
      <a:lvl7pPr marL="2311235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7pPr>
      <a:lvl8pPr marL="2666809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8pPr>
      <a:lvl9pPr marL="3022384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9pPr>
    </p:titleStyle>
    <p:bodyStyle>
      <a:lvl1pPr marL="266681" indent="-266681" algn="l" defTabSz="349402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099">
          <a:solidFill>
            <a:srgbClr val="FFFFFF"/>
          </a:solidFill>
          <a:latin typeface="+mn-lt"/>
          <a:ea typeface="+mn-ea"/>
          <a:cs typeface="+mn-cs"/>
        </a:defRPr>
      </a:lvl1pPr>
      <a:lvl2pPr marL="577809" indent="-222234" algn="l" defTabSz="349402" rtl="0" eaLnBrk="0" fontAlgn="base" hangingPunct="0">
        <a:spcBef>
          <a:spcPts val="21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399">
          <a:solidFill>
            <a:srgbClr val="FFFFFF"/>
          </a:solidFill>
          <a:latin typeface="+mn-lt"/>
          <a:ea typeface="+mn-ea"/>
        </a:defRPr>
      </a:lvl2pPr>
      <a:lvl3pPr marL="888937" indent="-177787" algn="l" defTabSz="349402" rtl="0" eaLnBrk="0" fontAlgn="base" hangingPunct="0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7311">
          <a:solidFill>
            <a:srgbClr val="FFFFFF"/>
          </a:solidFill>
          <a:latin typeface="+mn-lt"/>
          <a:ea typeface="+mn-ea"/>
        </a:defRPr>
      </a:lvl3pPr>
      <a:lvl4pPr marL="124451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4pPr>
      <a:lvl5pPr marL="160008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5pPr>
      <a:lvl6pPr marL="195566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6pPr>
      <a:lvl7pPr marL="231123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7pPr>
      <a:lvl8pPr marL="2666809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8pPr>
      <a:lvl9pPr marL="3022384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57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15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72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9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7873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44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022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4597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1"/>
          <p:cNvSpPr>
            <a:spLocks noChangeArrowheads="1"/>
          </p:cNvSpPr>
          <p:nvPr/>
        </p:nvSpPr>
        <p:spPr bwMode="auto">
          <a:xfrm>
            <a:off x="-25926" y="-37035"/>
            <a:ext cx="25251827" cy="546536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G13" fmla="+- 8 0 0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w 5772"/>
              <a:gd name="T19" fmla="*/ 0 h 656"/>
              <a:gd name="T20" fmla="*/ 5772 w 5772"/>
              <a:gd name="T21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EBF8"/>
              </a:gs>
              <a:gs pos="100000">
                <a:srgbClr val="0079AF">
                  <a:alpha val="45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98" name="Freeform 2"/>
          <p:cNvSpPr>
            <a:spLocks noChangeArrowheads="1"/>
          </p:cNvSpPr>
          <p:nvPr/>
        </p:nvSpPr>
        <p:spPr bwMode="auto">
          <a:xfrm>
            <a:off x="12075297" y="-37035"/>
            <a:ext cx="13124678" cy="3350382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45867 49664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9BE5"/>
              </a:gs>
              <a:gs pos="100000">
                <a:srgbClr val="00ADB6">
                  <a:alpha val="45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-51851" y="1062123"/>
            <a:ext cx="25290099" cy="3397998"/>
            <a:chOff x="-42" y="803"/>
            <a:chExt cx="20485" cy="2569"/>
          </a:xfrm>
        </p:grpSpPr>
        <p:grpSp>
          <p:nvGrpSpPr>
            <p:cNvPr id="4106" name="Group 4"/>
            <p:cNvGrpSpPr>
              <a:grpSpLocks/>
            </p:cNvGrpSpPr>
            <p:nvPr/>
          </p:nvGrpSpPr>
          <p:grpSpPr bwMode="auto">
            <a:xfrm>
              <a:off x="-38" y="803"/>
              <a:ext cx="20431" cy="2569"/>
              <a:chOff x="-38" y="803"/>
              <a:chExt cx="20431" cy="2569"/>
            </a:xfrm>
          </p:grpSpPr>
          <p:pic>
            <p:nvPicPr>
              <p:cNvPr id="2" name="Picture 5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9" y="803"/>
                <a:ext cx="20324" cy="256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38" y="1562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 sz="6298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4107" name="Group 7"/>
            <p:cNvGrpSpPr>
              <a:grpSpLocks/>
            </p:cNvGrpSpPr>
            <p:nvPr/>
          </p:nvGrpSpPr>
          <p:grpSpPr bwMode="auto">
            <a:xfrm>
              <a:off x="-42" y="1028"/>
              <a:ext cx="20485" cy="2144"/>
              <a:chOff x="-42" y="1028"/>
              <a:chExt cx="20485" cy="2144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40" y="1028"/>
                <a:ext cx="20403" cy="2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42" y="1786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 sz="6298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sp>
        <p:nvSpPr>
          <p:cNvPr id="410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60494" y="900755"/>
            <a:ext cx="22669113" cy="87787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0556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94" y="10159606"/>
            <a:ext cx="22669113" cy="23029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411480" tIns="205560" rIns="411480" bIns="20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1260493" y="33363610"/>
            <a:ext cx="5869130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562993" algn="l"/>
                <a:tab pos="1125986" algn="l"/>
                <a:tab pos="1688979" algn="l"/>
                <a:tab pos="2251972" algn="l"/>
                <a:tab pos="2814966" algn="l"/>
                <a:tab pos="3377959" algn="l"/>
                <a:tab pos="3940952" algn="l"/>
                <a:tab pos="4503945" algn="l"/>
                <a:tab pos="5066938" algn="l"/>
                <a:tab pos="5629931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349377" y="33364934"/>
            <a:ext cx="9240731" cy="19165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sz="6298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21839485" y="33363610"/>
            <a:ext cx="2090122" cy="190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562993" algn="l"/>
                <a:tab pos="1125986" algn="l"/>
                <a:tab pos="1688979" algn="l"/>
              </a:tabLst>
              <a:defRPr sz="4199" smtClean="0">
                <a:solidFill>
                  <a:srgbClr val="D1EAEE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40C42CF2-A786-40CB-B8CF-21D00EF6D8B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+mj-lt"/>
          <a:ea typeface="+mj-ea"/>
          <a:cs typeface="+mj-cs"/>
        </a:defRPr>
      </a:lvl1pPr>
      <a:lvl2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2pPr>
      <a:lvl3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3pPr>
      <a:lvl4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4pPr>
      <a:lvl5pPr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5pPr>
      <a:lvl6pPr marL="1955661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6pPr>
      <a:lvl7pPr marL="2311235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7pPr>
      <a:lvl8pPr marL="2666809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8pPr>
      <a:lvl9pPr marL="3022384" indent="-177787" algn="l" defTabSz="34940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577">
          <a:solidFill>
            <a:srgbClr val="DBF5F9"/>
          </a:solidFill>
          <a:latin typeface="Arial" pitchFamily="34" charset="0"/>
          <a:ea typeface="Microsoft YaHei" pitchFamily="34" charset="-122"/>
        </a:defRPr>
      </a:lvl9pPr>
    </p:titleStyle>
    <p:bodyStyle>
      <a:lvl1pPr marL="266681" indent="-266681" algn="l" defTabSz="349402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099">
          <a:solidFill>
            <a:srgbClr val="FFFFFF"/>
          </a:solidFill>
          <a:latin typeface="+mn-lt"/>
          <a:ea typeface="+mn-ea"/>
          <a:cs typeface="+mn-cs"/>
        </a:defRPr>
      </a:lvl1pPr>
      <a:lvl2pPr marL="577809" indent="-222234" algn="l" defTabSz="349402" rtl="0" eaLnBrk="0" fontAlgn="base" hangingPunct="0">
        <a:spcBef>
          <a:spcPts val="21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399">
          <a:solidFill>
            <a:srgbClr val="FFFFFF"/>
          </a:solidFill>
          <a:latin typeface="+mn-lt"/>
          <a:ea typeface="+mn-ea"/>
        </a:defRPr>
      </a:lvl2pPr>
      <a:lvl3pPr marL="888937" indent="-177787" algn="l" defTabSz="349402" rtl="0" eaLnBrk="0" fontAlgn="base" hangingPunct="0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7311">
          <a:solidFill>
            <a:srgbClr val="FFFFFF"/>
          </a:solidFill>
          <a:latin typeface="+mn-lt"/>
          <a:ea typeface="+mn-ea"/>
        </a:defRPr>
      </a:lvl3pPr>
      <a:lvl4pPr marL="124451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4pPr>
      <a:lvl5pPr marL="160008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5pPr>
      <a:lvl6pPr marL="1955661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6pPr>
      <a:lvl7pPr marL="2311235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7pPr>
      <a:lvl8pPr marL="2666809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8pPr>
      <a:lvl9pPr marL="3022384" indent="-177787" algn="l" defTabSz="349402" rtl="0" eaLnBrk="0" fontAlgn="base" hangingPunct="0">
        <a:spcBef>
          <a:spcPts val="1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999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57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150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724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9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7873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448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022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4597" algn="l" defTabSz="71115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B0F0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3599755"/>
            <a:ext cx="25199978" cy="2399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33250758"/>
            <a:ext cx="25199978" cy="3464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998" y="1504475"/>
            <a:ext cx="20789979" cy="7615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6" y="9688822"/>
            <a:ext cx="20789982" cy="211198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8002" y="33909393"/>
            <a:ext cx="511000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078" y="33909393"/>
            <a:ext cx="996838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63527" y="33909393"/>
            <a:ext cx="271186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9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45874A-6E66-434E-AF7D-6014EEAA551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2466943" y="9122480"/>
            <a:ext cx="20600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88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519995" rtl="0" eaLnBrk="1" latinLnBrk="0" hangingPunct="1">
        <a:lnSpc>
          <a:spcPct val="85000"/>
        </a:lnSpc>
        <a:spcBef>
          <a:spcPct val="0"/>
        </a:spcBef>
        <a:buNone/>
        <a:defRPr sz="13228" kern="1200" spc="-1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1999" indent="-251999" algn="l" defTabSz="2519995" rtl="0" eaLnBrk="1" latinLnBrk="0" hangingPunct="1">
        <a:lnSpc>
          <a:spcPct val="90000"/>
        </a:lnSpc>
        <a:spcBef>
          <a:spcPts val="3307"/>
        </a:spcBef>
        <a:spcAft>
          <a:spcPts val="55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51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8398" indent="-503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49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62397" indent="-503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066396" indent="-503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570395" indent="-503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31490" indent="-629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82670" indent="-629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133850" indent="-629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685030" indent="-629999" algn="l" defTabSz="2519995" rtl="0" eaLnBrk="1" latinLnBrk="0" hangingPunct="1">
        <a:lnSpc>
          <a:spcPct val="90000"/>
        </a:lnSpc>
        <a:spcBef>
          <a:spcPts val="551"/>
        </a:spcBef>
        <a:spcAft>
          <a:spcPts val="1102"/>
        </a:spcAft>
        <a:buClr>
          <a:schemeClr val="accent1"/>
        </a:buClr>
        <a:buFont typeface="Calibri" pitchFamily="34" charset="0"/>
        <a:buChar char="◦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hyperlink" Target="mailto:chernandezs@ipn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999993" y="22390606"/>
            <a:ext cx="6103697" cy="24271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 sz="6298"/>
          </a:p>
        </p:txBody>
      </p:sp>
      <p:sp>
        <p:nvSpPr>
          <p:cNvPr id="7" name="6 CuadroTexto"/>
          <p:cNvSpPr txBox="1"/>
          <p:nvPr/>
        </p:nvSpPr>
        <p:spPr>
          <a:xfrm>
            <a:off x="28810" y="33084676"/>
            <a:ext cx="25199975" cy="164756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3a. Jornada de Divulgación de Investigación en el Nivel Medio Superior y Superior IPN, CECyT 11</a:t>
            </a:r>
            <a:endParaRPr lang="es-MX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5133" b="1" dirty="0">
                <a:latin typeface="Arial Black" panose="020B0A04020102020204" pitchFamily="34" charset="0"/>
              </a:rPr>
              <a:t>27 </a:t>
            </a:r>
            <a:r>
              <a:rPr lang="es-MX" sz="5133" b="1">
                <a:latin typeface="Arial Black" panose="020B0A04020102020204" pitchFamily="34" charset="0"/>
              </a:rPr>
              <a:t>de mayo </a:t>
            </a:r>
            <a:r>
              <a:rPr lang="es-MX" sz="5133" b="1" dirty="0">
                <a:latin typeface="Arial Black" panose="020B0A04020102020204" pitchFamily="34" charset="0"/>
              </a:rPr>
              <a:t>2025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703" y="2053259"/>
            <a:ext cx="2688355" cy="284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21105" y="5296767"/>
            <a:ext cx="217883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>
                <a:solidFill>
                  <a:schemeClr val="tx1"/>
                </a:solidFill>
              </a:rPr>
              <a:t>Energía y sustentabilidad en el nivel medio superior </a:t>
            </a:r>
            <a:endParaRPr lang="es-MX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/>
            <a:r>
              <a:rPr lang="es-MX" sz="4400" b="1" dirty="0">
                <a:solidFill>
                  <a:schemeClr val="tx1"/>
                </a:solidFill>
              </a:rPr>
              <a:t>Hernández Serrano Claudia y Torres Camarillo Saúl. </a:t>
            </a:r>
          </a:p>
          <a:p>
            <a:pPr algn="ctr"/>
            <a:r>
              <a:rPr lang="es-MX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chernandezs@ipn.mx</a:t>
            </a:r>
            <a:r>
              <a:rPr lang="es-MX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storresc@ipn.mx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50715" y="9394501"/>
            <a:ext cx="12782306" cy="1960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INTRODUCCIÓN</a:t>
            </a: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OBJETIVO</a:t>
            </a: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METODOLOGÍA</a:t>
            </a: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b="1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endParaRPr lang="es-MX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8855234" y="26368594"/>
            <a:ext cx="52230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CONCLUSIÓN</a:t>
            </a:r>
            <a:endParaRPr lang="es-MX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es-MX" sz="3200" b="1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1105" y="2055884"/>
            <a:ext cx="2551133" cy="2885968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5488357" y="1886075"/>
            <a:ext cx="144472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Politécnico Nacional</a:t>
            </a:r>
          </a:p>
          <a:p>
            <a:r>
              <a:rPr lang="es-MX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de Estudios Científicos y Tecnológicos No. 11</a:t>
            </a:r>
          </a:p>
          <a:p>
            <a:pPr algn="ctr"/>
            <a:r>
              <a:rPr lang="es-MX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Wilfrido Massieu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78360" y="23208558"/>
            <a:ext cx="184731" cy="876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5098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BEB731D-BDDB-4D17-8330-55471F49D9F3}"/>
              </a:ext>
            </a:extLst>
          </p:cNvPr>
          <p:cNvSpPr txBox="1"/>
          <p:nvPr/>
        </p:nvSpPr>
        <p:spPr>
          <a:xfrm>
            <a:off x="18313416" y="8868844"/>
            <a:ext cx="43801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RESULTADOS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0B0903E-CCB8-43F3-655A-329C64A7CA1D}"/>
              </a:ext>
            </a:extLst>
          </p:cNvPr>
          <p:cNvSpPr txBox="1"/>
          <p:nvPr/>
        </p:nvSpPr>
        <p:spPr>
          <a:xfrm>
            <a:off x="17991042" y="18437479"/>
            <a:ext cx="3725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>
                <a:solidFill>
                  <a:schemeClr val="tx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DISCUSIÓN</a:t>
            </a:r>
            <a:endParaRPr lang="es-MX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72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Microsoft YaHei</vt:lpstr>
      <vt:lpstr>Arial</vt:lpstr>
      <vt:lpstr>Arial Black</vt:lpstr>
      <vt:lpstr>Calibri</vt:lpstr>
      <vt:lpstr>Calibri Light</vt:lpstr>
      <vt:lpstr>Segoe UI Black</vt:lpstr>
      <vt:lpstr>Times New Roman</vt:lpstr>
      <vt:lpstr>1_Tema de Office</vt:lpstr>
      <vt:lpstr>2_Tema de Office</vt:lpstr>
      <vt:lpstr>3_Tema de Office</vt:lpstr>
      <vt:lpstr>Retrospección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Unidad de Informática</dc:creator>
  <cp:lastModifiedBy>Maria Guadalupe Rodriguez Angeles</cp:lastModifiedBy>
  <cp:revision>86</cp:revision>
  <cp:lastPrinted>2014-10-25T09:04:23Z</cp:lastPrinted>
  <dcterms:created xsi:type="dcterms:W3CDTF">2010-11-10T16:38:43Z</dcterms:created>
  <dcterms:modified xsi:type="dcterms:W3CDTF">2025-04-15T04:46:09Z</dcterms:modified>
</cp:coreProperties>
</file>