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6" r:id="rId4"/>
    <p:sldId id="259" r:id="rId5"/>
    <p:sldId id="260" r:id="rId6"/>
    <p:sldId id="261" r:id="rId7"/>
    <p:sldId id="262" r:id="rId8"/>
    <p:sldId id="263" r:id="rId9"/>
    <p:sldId id="264" r:id="rId10"/>
  </p:sldIdLst>
  <p:sldSz cx="12193588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92" autoAdjust="0"/>
  </p:normalViewPr>
  <p:slideViewPr>
    <p:cSldViewPr snapToGrid="0">
      <p:cViewPr varScale="1">
        <p:scale>
          <a:sx n="69" d="100"/>
          <a:sy n="69" d="100"/>
        </p:scale>
        <p:origin x="5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60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513144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560" y="1825200"/>
            <a:ext cx="513144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44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560" y="4098240"/>
            <a:ext cx="513144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338580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200"/>
            <a:ext cx="338580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200"/>
            <a:ext cx="338580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998"/>
              </a:spcBef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5131440" cy="43513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560" y="1825200"/>
            <a:ext cx="5131440" cy="43513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Calibri Ligh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998"/>
              </a:spcBef>
            </a:pP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513144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560" y="1825200"/>
            <a:ext cx="5131440" cy="43513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44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5131440" cy="43513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560" y="1825200"/>
            <a:ext cx="513144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560" y="4098240"/>
            <a:ext cx="513144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513144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560" y="1825200"/>
            <a:ext cx="513144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600" cy="207540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228600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685800" lvl="1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r>
              <a:rPr lang="es-CO" sz="1200" b="0" strike="noStrike" spc="-1">
                <a:solidFill>
                  <a:srgbClr val="898989"/>
                </a:solidFill>
                <a:latin typeface="Calibri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r"/>
            <a:fld id="{FA9B066C-76F5-486F-853C-CD2BBA9E02FF}" type="slidenum">
              <a:rPr lang="es-CO" sz="1200" b="0" strike="noStrike" spc="-1">
                <a:solidFill>
                  <a:srgbClr val="898989"/>
                </a:solidFill>
                <a:latin typeface="Calibri"/>
              </a:rPr>
              <a:t>‹Nº›</a:t>
            </a:fld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o 15">
            <a:extLst>
              <a:ext uri="{FF2B5EF4-FFF2-40B4-BE49-F238E27FC236}">
                <a16:creationId xmlns:a16="http://schemas.microsoft.com/office/drawing/2014/main" id="{405C6A57-B5B3-BCD8-F545-7CAA3BB2D363}"/>
              </a:ext>
            </a:extLst>
          </p:cNvPr>
          <p:cNvGrpSpPr/>
          <p:nvPr/>
        </p:nvGrpSpPr>
        <p:grpSpPr>
          <a:xfrm>
            <a:off x="1494" y="-19080"/>
            <a:ext cx="12190626" cy="1752124"/>
            <a:chOff x="1494" y="-19080"/>
            <a:chExt cx="12190626" cy="2286000"/>
          </a:xfrm>
        </p:grpSpPr>
        <p:sp>
          <p:nvSpPr>
            <p:cNvPr id="15" name="Triángulo rectángulo 14">
              <a:extLst>
                <a:ext uri="{FF2B5EF4-FFF2-40B4-BE49-F238E27FC236}">
                  <a16:creationId xmlns:a16="http://schemas.microsoft.com/office/drawing/2014/main" id="{5A7128BF-91A8-1461-B500-92531B5AC7A5}"/>
                </a:ext>
              </a:extLst>
            </p:cNvPr>
            <p:cNvSpPr/>
            <p:nvPr/>
          </p:nvSpPr>
          <p:spPr>
            <a:xfrm rot="5400000">
              <a:off x="509412" y="-492534"/>
              <a:ext cx="1528921" cy="2544757"/>
            </a:xfrm>
            <a:prstGeom prst="rt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grpSp>
          <p:nvGrpSpPr>
            <p:cNvPr id="4" name="Grupo 3">
              <a:extLst>
                <a:ext uri="{FF2B5EF4-FFF2-40B4-BE49-F238E27FC236}">
                  <a16:creationId xmlns:a16="http://schemas.microsoft.com/office/drawing/2014/main" id="{472A34AA-5972-2F00-CE51-18DBF8706671}"/>
                </a:ext>
              </a:extLst>
            </p:cNvPr>
            <p:cNvGrpSpPr/>
            <p:nvPr/>
          </p:nvGrpSpPr>
          <p:grpSpPr>
            <a:xfrm>
              <a:off x="1067040" y="-19080"/>
              <a:ext cx="11125080" cy="2286000"/>
              <a:chOff x="1067040" y="-19080"/>
              <a:chExt cx="11125080" cy="2286000"/>
            </a:xfrm>
          </p:grpSpPr>
          <p:sp>
            <p:nvSpPr>
              <p:cNvPr id="43" name="CustomShape 2"/>
              <p:cNvSpPr/>
              <p:nvPr/>
            </p:nvSpPr>
            <p:spPr>
              <a:xfrm>
                <a:off x="9914040" y="919080"/>
                <a:ext cx="2278080" cy="1347840"/>
              </a:xfrm>
              <a:custGeom>
                <a:avLst/>
                <a:gdLst/>
                <a:ahLst/>
                <a:cxnLst/>
                <a:rect l="l" t="t" r="r" b="b"/>
                <a:pathLst>
                  <a:path w="2278505" h="1349114">
                    <a:moveTo>
                      <a:pt x="2278505" y="1349114"/>
                    </a:moveTo>
                    <a:lnTo>
                      <a:pt x="2278505" y="59960"/>
                    </a:lnTo>
                    <a:lnTo>
                      <a:pt x="0" y="0"/>
                    </a:lnTo>
                    <a:lnTo>
                      <a:pt x="14991" y="209862"/>
                    </a:lnTo>
                    <a:lnTo>
                      <a:pt x="2278505" y="1349114"/>
                    </a:lnTo>
                    <a:close/>
                  </a:path>
                </a:pathLst>
              </a:cu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es-MX"/>
              </a:p>
            </p:txBody>
          </p:sp>
          <p:sp>
            <p:nvSpPr>
              <p:cNvPr id="44" name="CustomShape 3"/>
              <p:cNvSpPr/>
              <p:nvPr/>
            </p:nvSpPr>
            <p:spPr>
              <a:xfrm>
                <a:off x="1067040" y="-14400"/>
                <a:ext cx="6322680" cy="943200"/>
              </a:xfrm>
              <a:custGeom>
                <a:avLst/>
                <a:gdLst/>
                <a:ahLst/>
                <a:cxnLst/>
                <a:rect l="l" t="t" r="r" b="b"/>
                <a:pathLst>
                  <a:path w="6430780" h="944380">
                    <a:moveTo>
                      <a:pt x="794479" y="0"/>
                    </a:moveTo>
                    <a:lnTo>
                      <a:pt x="0" y="944380"/>
                    </a:lnTo>
                    <a:lnTo>
                      <a:pt x="6430780" y="14990"/>
                    </a:lnTo>
                    <a:lnTo>
                      <a:pt x="794479" y="0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es-MX"/>
              </a:p>
            </p:txBody>
          </p:sp>
          <p:sp>
            <p:nvSpPr>
              <p:cNvPr id="46" name="CustomShape 5"/>
              <p:cNvSpPr/>
              <p:nvPr/>
            </p:nvSpPr>
            <p:spPr>
              <a:xfrm>
                <a:off x="10272600" y="0"/>
                <a:ext cx="1919520" cy="1424160"/>
              </a:xfrm>
              <a:custGeom>
                <a:avLst/>
                <a:gdLst/>
                <a:ahLst/>
                <a:cxnLst/>
                <a:rect l="l" t="t" r="r" b="b"/>
                <a:pathLst>
                  <a:path w="1918741" h="1424065">
                    <a:moveTo>
                      <a:pt x="0" y="1019331"/>
                    </a:moveTo>
                    <a:lnTo>
                      <a:pt x="1918741" y="1424065"/>
                    </a:lnTo>
                    <a:lnTo>
                      <a:pt x="1903751" y="0"/>
                    </a:lnTo>
                    <a:lnTo>
                      <a:pt x="89941" y="419724"/>
                    </a:lnTo>
                    <a:lnTo>
                      <a:pt x="0" y="1019331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es-MX"/>
              </a:p>
            </p:txBody>
          </p:sp>
          <p:sp>
            <p:nvSpPr>
              <p:cNvPr id="47" name="CustomShape 6"/>
              <p:cNvSpPr/>
              <p:nvPr/>
            </p:nvSpPr>
            <p:spPr>
              <a:xfrm>
                <a:off x="4289400" y="0"/>
                <a:ext cx="7824960" cy="1889280"/>
              </a:xfrm>
              <a:custGeom>
                <a:avLst/>
                <a:gdLst/>
                <a:ahLst/>
                <a:cxnLst/>
                <a:rect l="l" t="t" r="r" b="b"/>
                <a:pathLst>
                  <a:path w="7824866" h="1888760">
                    <a:moveTo>
                      <a:pt x="4586990" y="1888760"/>
                    </a:moveTo>
                    <a:lnTo>
                      <a:pt x="7824866" y="0"/>
                    </a:lnTo>
                    <a:lnTo>
                      <a:pt x="0" y="0"/>
                    </a:lnTo>
                    <a:lnTo>
                      <a:pt x="4586990" y="1888760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es-MX"/>
              </a:p>
            </p:txBody>
          </p:sp>
          <p:sp>
            <p:nvSpPr>
              <p:cNvPr id="48" name="CustomShape 7"/>
              <p:cNvSpPr/>
              <p:nvPr/>
            </p:nvSpPr>
            <p:spPr>
              <a:xfrm>
                <a:off x="3722760" y="-19080"/>
                <a:ext cx="8469360" cy="1528920"/>
              </a:xfrm>
              <a:custGeom>
                <a:avLst/>
                <a:gdLst/>
                <a:ahLst/>
                <a:cxnLst/>
                <a:rect l="l" t="t" r="r" b="b"/>
                <a:pathLst>
                  <a:path w="8469442" h="1528997">
                    <a:moveTo>
                      <a:pt x="0" y="0"/>
                    </a:moveTo>
                    <a:lnTo>
                      <a:pt x="8469442" y="14990"/>
                    </a:lnTo>
                    <a:lnTo>
                      <a:pt x="2563318" y="1528997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4F61A9"/>
                  </a:gs>
                  <a:gs pos="100000">
                    <a:srgbClr val="679CB8"/>
                  </a:gs>
                </a:gsLst>
                <a:lin ang="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es-MX"/>
              </a:p>
            </p:txBody>
          </p:sp>
        </p:grpSp>
      </p:grpSp>
      <p:sp>
        <p:nvSpPr>
          <p:cNvPr id="53" name="CustomShape 12"/>
          <p:cNvSpPr/>
          <p:nvPr/>
        </p:nvSpPr>
        <p:spPr>
          <a:xfrm>
            <a:off x="4876920" y="2866166"/>
            <a:ext cx="7315200" cy="13054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marL="107640" algn="ctr">
              <a:lnSpc>
                <a:spcPct val="50000"/>
              </a:lnSpc>
              <a:spcBef>
                <a:spcPts val="2398"/>
              </a:spcBef>
            </a:pPr>
            <a:r>
              <a:rPr lang="es-CO" sz="5400" b="1" strike="noStrike" spc="-1" dirty="0">
                <a:solidFill>
                  <a:srgbClr val="5A5A5C"/>
                </a:solidFill>
                <a:latin typeface="Futura Md BT"/>
              </a:rPr>
              <a:t>TÍTULO DE </a:t>
            </a:r>
            <a:endParaRPr lang="en-US" sz="5400" b="1" spc="-1" dirty="0">
              <a:solidFill>
                <a:srgbClr val="000000"/>
              </a:solidFill>
              <a:latin typeface="Calibri"/>
            </a:endParaRPr>
          </a:p>
          <a:p>
            <a:pPr marL="107640" algn="ctr">
              <a:lnSpc>
                <a:spcPct val="50000"/>
              </a:lnSpc>
              <a:spcBef>
                <a:spcPts val="2398"/>
              </a:spcBef>
            </a:pPr>
            <a:r>
              <a:rPr lang="es-CO" sz="5400" b="1" strike="noStrike" spc="-1" dirty="0">
                <a:solidFill>
                  <a:srgbClr val="5A5A5C"/>
                </a:solidFill>
                <a:latin typeface="Futura Md BT"/>
              </a:rPr>
              <a:t> PRESENTACIÓN</a:t>
            </a:r>
            <a:endParaRPr lang="en-US" sz="5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67ABE0C9-4374-701D-1E5C-565ADD9C3CFC}"/>
              </a:ext>
            </a:extLst>
          </p:cNvPr>
          <p:cNvGrpSpPr/>
          <p:nvPr/>
        </p:nvGrpSpPr>
        <p:grpSpPr>
          <a:xfrm>
            <a:off x="414" y="5262485"/>
            <a:ext cx="12193174" cy="1618915"/>
            <a:chOff x="414" y="4595401"/>
            <a:chExt cx="12193174" cy="2286000"/>
          </a:xfrm>
        </p:grpSpPr>
        <p:grpSp>
          <p:nvGrpSpPr>
            <p:cNvPr id="5" name="Grupo 4">
              <a:extLst>
                <a:ext uri="{FF2B5EF4-FFF2-40B4-BE49-F238E27FC236}">
                  <a16:creationId xmlns:a16="http://schemas.microsoft.com/office/drawing/2014/main" id="{DBE93F85-EBC4-B80F-750B-307AAE3CC646}"/>
                </a:ext>
              </a:extLst>
            </p:cNvPr>
            <p:cNvGrpSpPr/>
            <p:nvPr/>
          </p:nvGrpSpPr>
          <p:grpSpPr>
            <a:xfrm rot="10800000">
              <a:off x="414" y="4595401"/>
              <a:ext cx="11859065" cy="2286000"/>
              <a:chOff x="958680" y="-19080"/>
              <a:chExt cx="11233440" cy="2286000"/>
            </a:xfrm>
          </p:grpSpPr>
          <p:sp>
            <p:nvSpPr>
              <p:cNvPr id="6" name="CustomShape 2">
                <a:extLst>
                  <a:ext uri="{FF2B5EF4-FFF2-40B4-BE49-F238E27FC236}">
                    <a16:creationId xmlns:a16="http://schemas.microsoft.com/office/drawing/2014/main" id="{B9BEDE9A-7493-8640-DA4F-939AE53A555D}"/>
                  </a:ext>
                </a:extLst>
              </p:cNvPr>
              <p:cNvSpPr/>
              <p:nvPr/>
            </p:nvSpPr>
            <p:spPr>
              <a:xfrm>
                <a:off x="9914040" y="919080"/>
                <a:ext cx="2278080" cy="1347840"/>
              </a:xfrm>
              <a:custGeom>
                <a:avLst/>
                <a:gdLst/>
                <a:ahLst/>
                <a:cxnLst/>
                <a:rect l="l" t="t" r="r" b="b"/>
                <a:pathLst>
                  <a:path w="2278505" h="1349114">
                    <a:moveTo>
                      <a:pt x="2278505" y="1349114"/>
                    </a:moveTo>
                    <a:lnTo>
                      <a:pt x="2278505" y="59960"/>
                    </a:lnTo>
                    <a:lnTo>
                      <a:pt x="0" y="0"/>
                    </a:lnTo>
                    <a:lnTo>
                      <a:pt x="14991" y="209862"/>
                    </a:lnTo>
                    <a:lnTo>
                      <a:pt x="2278505" y="1349114"/>
                    </a:lnTo>
                    <a:close/>
                  </a:path>
                </a:pathLst>
              </a:cu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es-MX"/>
              </a:p>
            </p:txBody>
          </p:sp>
          <p:sp>
            <p:nvSpPr>
              <p:cNvPr id="7" name="CustomShape 3">
                <a:extLst>
                  <a:ext uri="{FF2B5EF4-FFF2-40B4-BE49-F238E27FC236}">
                    <a16:creationId xmlns:a16="http://schemas.microsoft.com/office/drawing/2014/main" id="{E60E468E-D141-34F4-EDF0-2AFB129EB058}"/>
                  </a:ext>
                </a:extLst>
              </p:cNvPr>
              <p:cNvSpPr/>
              <p:nvPr/>
            </p:nvSpPr>
            <p:spPr>
              <a:xfrm>
                <a:off x="958680" y="-14400"/>
                <a:ext cx="6431040" cy="943200"/>
              </a:xfrm>
              <a:custGeom>
                <a:avLst/>
                <a:gdLst/>
                <a:ahLst/>
                <a:cxnLst/>
                <a:rect l="l" t="t" r="r" b="b"/>
                <a:pathLst>
                  <a:path w="6430780" h="944380">
                    <a:moveTo>
                      <a:pt x="794479" y="0"/>
                    </a:moveTo>
                    <a:lnTo>
                      <a:pt x="0" y="944380"/>
                    </a:lnTo>
                    <a:lnTo>
                      <a:pt x="6430780" y="14990"/>
                    </a:lnTo>
                    <a:lnTo>
                      <a:pt x="794479" y="0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es-MX"/>
              </a:p>
            </p:txBody>
          </p:sp>
          <p:sp>
            <p:nvSpPr>
              <p:cNvPr id="8" name="CustomShape 4">
                <a:extLst>
                  <a:ext uri="{FF2B5EF4-FFF2-40B4-BE49-F238E27FC236}">
                    <a16:creationId xmlns:a16="http://schemas.microsoft.com/office/drawing/2014/main" id="{B752456E-9EB8-20F2-71A5-C19ECFD14152}"/>
                  </a:ext>
                </a:extLst>
              </p:cNvPr>
              <p:cNvSpPr/>
              <p:nvPr/>
            </p:nvSpPr>
            <p:spPr>
              <a:xfrm>
                <a:off x="958680" y="0"/>
                <a:ext cx="6431040" cy="914400"/>
              </a:xfrm>
              <a:custGeom>
                <a:avLst/>
                <a:gdLst/>
                <a:ahLst/>
                <a:cxnLst/>
                <a:rect l="l" t="t" r="r" b="b"/>
                <a:pathLst>
                  <a:path w="6430780" h="914400">
                    <a:moveTo>
                      <a:pt x="1723869" y="0"/>
                    </a:moveTo>
                    <a:lnTo>
                      <a:pt x="0" y="914400"/>
                    </a:lnTo>
                    <a:lnTo>
                      <a:pt x="6430780" y="29980"/>
                    </a:lnTo>
                    <a:lnTo>
                      <a:pt x="1723869" y="0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es-MX"/>
              </a:p>
            </p:txBody>
          </p:sp>
          <p:sp>
            <p:nvSpPr>
              <p:cNvPr id="9" name="CustomShape 5">
                <a:extLst>
                  <a:ext uri="{FF2B5EF4-FFF2-40B4-BE49-F238E27FC236}">
                    <a16:creationId xmlns:a16="http://schemas.microsoft.com/office/drawing/2014/main" id="{2461BE27-5D59-F990-D304-1A97C863AB92}"/>
                  </a:ext>
                </a:extLst>
              </p:cNvPr>
              <p:cNvSpPr/>
              <p:nvPr/>
            </p:nvSpPr>
            <p:spPr>
              <a:xfrm>
                <a:off x="10272600" y="0"/>
                <a:ext cx="1919520" cy="1424160"/>
              </a:xfrm>
              <a:custGeom>
                <a:avLst/>
                <a:gdLst/>
                <a:ahLst/>
                <a:cxnLst/>
                <a:rect l="l" t="t" r="r" b="b"/>
                <a:pathLst>
                  <a:path w="1918741" h="1424065">
                    <a:moveTo>
                      <a:pt x="0" y="1019331"/>
                    </a:moveTo>
                    <a:lnTo>
                      <a:pt x="1918741" y="1424065"/>
                    </a:lnTo>
                    <a:lnTo>
                      <a:pt x="1903751" y="0"/>
                    </a:lnTo>
                    <a:lnTo>
                      <a:pt x="89941" y="419724"/>
                    </a:lnTo>
                    <a:lnTo>
                      <a:pt x="0" y="1019331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es-MX"/>
              </a:p>
            </p:txBody>
          </p:sp>
          <p:sp>
            <p:nvSpPr>
              <p:cNvPr id="10" name="CustomShape 6">
                <a:extLst>
                  <a:ext uri="{FF2B5EF4-FFF2-40B4-BE49-F238E27FC236}">
                    <a16:creationId xmlns:a16="http://schemas.microsoft.com/office/drawing/2014/main" id="{5C6FCB70-07E6-D09C-DA3C-D9939017BEBB}"/>
                  </a:ext>
                </a:extLst>
              </p:cNvPr>
              <p:cNvSpPr/>
              <p:nvPr/>
            </p:nvSpPr>
            <p:spPr>
              <a:xfrm>
                <a:off x="4289400" y="0"/>
                <a:ext cx="7824960" cy="1889280"/>
              </a:xfrm>
              <a:custGeom>
                <a:avLst/>
                <a:gdLst/>
                <a:ahLst/>
                <a:cxnLst/>
                <a:rect l="l" t="t" r="r" b="b"/>
                <a:pathLst>
                  <a:path w="7824866" h="1888760">
                    <a:moveTo>
                      <a:pt x="4586990" y="1888760"/>
                    </a:moveTo>
                    <a:lnTo>
                      <a:pt x="7824866" y="0"/>
                    </a:lnTo>
                    <a:lnTo>
                      <a:pt x="0" y="0"/>
                    </a:lnTo>
                    <a:lnTo>
                      <a:pt x="4586990" y="1888760"/>
                    </a:lnTo>
                    <a:close/>
                  </a:path>
                </a:pathLst>
              </a:cu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es-MX"/>
              </a:p>
            </p:txBody>
          </p:sp>
          <p:sp>
            <p:nvSpPr>
              <p:cNvPr id="11" name="CustomShape 7">
                <a:extLst>
                  <a:ext uri="{FF2B5EF4-FFF2-40B4-BE49-F238E27FC236}">
                    <a16:creationId xmlns:a16="http://schemas.microsoft.com/office/drawing/2014/main" id="{5A03BB58-FB4C-8217-9723-2FF7BDA8EE60}"/>
                  </a:ext>
                </a:extLst>
              </p:cNvPr>
              <p:cNvSpPr/>
              <p:nvPr/>
            </p:nvSpPr>
            <p:spPr>
              <a:xfrm>
                <a:off x="3722760" y="-19080"/>
                <a:ext cx="8469360" cy="1528920"/>
              </a:xfrm>
              <a:custGeom>
                <a:avLst/>
                <a:gdLst/>
                <a:ahLst/>
                <a:cxnLst/>
                <a:rect l="l" t="t" r="r" b="b"/>
                <a:pathLst>
                  <a:path w="8469442" h="1528997">
                    <a:moveTo>
                      <a:pt x="0" y="0"/>
                    </a:moveTo>
                    <a:lnTo>
                      <a:pt x="8469442" y="14990"/>
                    </a:lnTo>
                    <a:lnTo>
                      <a:pt x="2563318" y="1528997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4F61A9"/>
                  </a:gs>
                  <a:gs pos="100000">
                    <a:srgbClr val="679CB8"/>
                  </a:gs>
                </a:gsLst>
                <a:lin ang="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/>
              <a:lstStyle/>
              <a:p>
                <a:endParaRPr lang="es-MX"/>
              </a:p>
            </p:txBody>
          </p:sp>
        </p:grpSp>
        <p:sp>
          <p:nvSpPr>
            <p:cNvPr id="17" name="Triángulo rectángulo 16">
              <a:extLst>
                <a:ext uri="{FF2B5EF4-FFF2-40B4-BE49-F238E27FC236}">
                  <a16:creationId xmlns:a16="http://schemas.microsoft.com/office/drawing/2014/main" id="{1CC8CAEF-D9FF-6006-42D2-0C8309928FEF}"/>
                </a:ext>
              </a:extLst>
            </p:cNvPr>
            <p:cNvSpPr/>
            <p:nvPr/>
          </p:nvSpPr>
          <p:spPr>
            <a:xfrm rot="16200000">
              <a:off x="10335283" y="4999694"/>
              <a:ext cx="1171854" cy="2544757"/>
            </a:xfrm>
            <a:prstGeom prst="rt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pic>
        <p:nvPicPr>
          <p:cNvPr id="1026" name="Picture 2" descr="Instituto Politécnico Nacional - Wikipedia, la enciclopedia libre">
            <a:extLst>
              <a:ext uri="{FF2B5EF4-FFF2-40B4-BE49-F238E27FC236}">
                <a16:creationId xmlns:a16="http://schemas.microsoft.com/office/drawing/2014/main" id="{DF734625-E306-A0F1-A22F-362A6AB5BA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2" t="5596" r="14836" b="6552"/>
          <a:stretch/>
        </p:blipFill>
        <p:spPr bwMode="auto">
          <a:xfrm>
            <a:off x="209759" y="3258727"/>
            <a:ext cx="1132347" cy="1531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ECyT N° 11 “Wilfrido Massieu” del IPN-Página de inicio - CECYT11">
            <a:extLst>
              <a:ext uri="{FF2B5EF4-FFF2-40B4-BE49-F238E27FC236}">
                <a16:creationId xmlns:a16="http://schemas.microsoft.com/office/drawing/2014/main" id="{077460D7-8078-1067-EB52-353B59B4C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942" y="4254992"/>
            <a:ext cx="1165793" cy="1303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CustomShape 12">
            <a:extLst>
              <a:ext uri="{FF2B5EF4-FFF2-40B4-BE49-F238E27FC236}">
                <a16:creationId xmlns:a16="http://schemas.microsoft.com/office/drawing/2014/main" id="{AC59B044-47DD-A959-93B3-90FFFC39052C}"/>
              </a:ext>
            </a:extLst>
          </p:cNvPr>
          <p:cNvSpPr/>
          <p:nvPr/>
        </p:nvSpPr>
        <p:spPr>
          <a:xfrm>
            <a:off x="5492959" y="5282180"/>
            <a:ext cx="7315200" cy="2593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marL="107640" algn="ctr">
              <a:lnSpc>
                <a:spcPct val="50000"/>
              </a:lnSpc>
              <a:spcBef>
                <a:spcPts val="2398"/>
              </a:spcBef>
            </a:pPr>
            <a:r>
              <a:rPr lang="en-US" b="0" strike="noStrike" spc="-1" dirty="0">
                <a:solidFill>
                  <a:srgbClr val="000000"/>
                </a:solidFill>
                <a:latin typeface="Calibri"/>
              </a:rPr>
              <a:t>Autor (es)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EF370391-6D6F-7195-2EE1-A288B23DE799}"/>
              </a:ext>
            </a:extLst>
          </p:cNvPr>
          <p:cNvGrpSpPr/>
          <p:nvPr/>
        </p:nvGrpSpPr>
        <p:grpSpPr>
          <a:xfrm>
            <a:off x="1623240" y="-19080"/>
            <a:ext cx="10582947" cy="1392220"/>
            <a:chOff x="958680" y="-19080"/>
            <a:chExt cx="11247508" cy="1659240"/>
          </a:xfrm>
        </p:grpSpPr>
        <p:sp>
          <p:nvSpPr>
            <p:cNvPr id="86" name="CustomShape 6"/>
            <p:cNvSpPr/>
            <p:nvPr/>
          </p:nvSpPr>
          <p:spPr>
            <a:xfrm>
              <a:off x="958680" y="-14400"/>
              <a:ext cx="6431040" cy="943200"/>
            </a:xfrm>
            <a:custGeom>
              <a:avLst/>
              <a:gdLst/>
              <a:ahLst/>
              <a:cxnLst/>
              <a:rect l="l" t="t" r="r" b="b"/>
              <a:pathLst>
                <a:path w="6430780" h="944380">
                  <a:moveTo>
                    <a:pt x="794479" y="0"/>
                  </a:moveTo>
                  <a:lnTo>
                    <a:pt x="0" y="944380"/>
                  </a:lnTo>
                  <a:lnTo>
                    <a:pt x="6430780" y="14990"/>
                  </a:lnTo>
                  <a:lnTo>
                    <a:pt x="79447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7" name="CustomShape 7"/>
            <p:cNvSpPr/>
            <p:nvPr/>
          </p:nvSpPr>
          <p:spPr>
            <a:xfrm>
              <a:off x="958680" y="0"/>
              <a:ext cx="6431040" cy="914400"/>
            </a:xfrm>
            <a:custGeom>
              <a:avLst/>
              <a:gdLst/>
              <a:ahLst/>
              <a:cxnLst/>
              <a:rect l="l" t="t" r="r" b="b"/>
              <a:pathLst>
                <a:path w="6430780" h="914400">
                  <a:moveTo>
                    <a:pt x="1723869" y="0"/>
                  </a:moveTo>
                  <a:lnTo>
                    <a:pt x="0" y="914400"/>
                  </a:lnTo>
                  <a:lnTo>
                    <a:pt x="6430780" y="29980"/>
                  </a:lnTo>
                  <a:lnTo>
                    <a:pt x="172386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8" name="CustomShape 8"/>
            <p:cNvSpPr/>
            <p:nvPr/>
          </p:nvSpPr>
          <p:spPr>
            <a:xfrm>
              <a:off x="10286668" y="0"/>
              <a:ext cx="1919520" cy="1182018"/>
            </a:xfrm>
            <a:custGeom>
              <a:avLst/>
              <a:gdLst/>
              <a:ahLst/>
              <a:cxnLst/>
              <a:rect l="l" t="t" r="r" b="b"/>
              <a:pathLst>
                <a:path w="1918741" h="1424065">
                  <a:moveTo>
                    <a:pt x="0" y="1019331"/>
                  </a:moveTo>
                  <a:lnTo>
                    <a:pt x="1918741" y="1424065"/>
                  </a:lnTo>
                  <a:lnTo>
                    <a:pt x="1903751" y="0"/>
                  </a:lnTo>
                  <a:lnTo>
                    <a:pt x="89941" y="419724"/>
                  </a:lnTo>
                  <a:lnTo>
                    <a:pt x="0" y="1019331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9" name="CustomShape 9"/>
            <p:cNvSpPr/>
            <p:nvPr/>
          </p:nvSpPr>
          <p:spPr>
            <a:xfrm>
              <a:off x="4289400" y="0"/>
              <a:ext cx="7824960" cy="1640160"/>
            </a:xfrm>
            <a:custGeom>
              <a:avLst/>
              <a:gdLst/>
              <a:ahLst/>
              <a:cxnLst/>
              <a:rect l="l" t="t" r="r" b="b"/>
              <a:pathLst>
                <a:path w="7824866" h="1888760">
                  <a:moveTo>
                    <a:pt x="4586990" y="1888760"/>
                  </a:moveTo>
                  <a:lnTo>
                    <a:pt x="7824866" y="0"/>
                  </a:lnTo>
                  <a:lnTo>
                    <a:pt x="0" y="0"/>
                  </a:lnTo>
                  <a:lnTo>
                    <a:pt x="4586990" y="188876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0" name="CustomShape 10"/>
            <p:cNvSpPr/>
            <p:nvPr/>
          </p:nvSpPr>
          <p:spPr>
            <a:xfrm>
              <a:off x="3722760" y="-19080"/>
              <a:ext cx="8469360" cy="1186698"/>
            </a:xfrm>
            <a:custGeom>
              <a:avLst/>
              <a:gdLst/>
              <a:ahLst/>
              <a:cxnLst/>
              <a:rect l="l" t="t" r="r" b="b"/>
              <a:pathLst>
                <a:path w="8469442" h="1528997">
                  <a:moveTo>
                    <a:pt x="0" y="0"/>
                  </a:moveTo>
                  <a:lnTo>
                    <a:pt x="8469442" y="14990"/>
                  </a:lnTo>
                  <a:lnTo>
                    <a:pt x="2563318" y="1528997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BC5B5E32-EA3C-D772-FA34-46ED11CD74C8}"/>
              </a:ext>
            </a:extLst>
          </p:cNvPr>
          <p:cNvGrpSpPr/>
          <p:nvPr/>
        </p:nvGrpSpPr>
        <p:grpSpPr>
          <a:xfrm>
            <a:off x="-1440" y="4897902"/>
            <a:ext cx="12206160" cy="1969457"/>
            <a:chOff x="-1440" y="4562640"/>
            <a:chExt cx="12206160" cy="2304720"/>
          </a:xfrm>
        </p:grpSpPr>
        <p:sp>
          <p:nvSpPr>
            <p:cNvPr id="80" name="CustomShape 1"/>
            <p:cNvSpPr/>
            <p:nvPr/>
          </p:nvSpPr>
          <p:spPr>
            <a:xfrm>
              <a:off x="8380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fld id="{C4F1F1BB-3DEE-414A-8269-7FA99C9FA5F5}" type="datetime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13/12/2025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1" name="CustomShape 2"/>
            <p:cNvSpPr/>
            <p:nvPr/>
          </p:nvSpPr>
          <p:spPr>
            <a:xfrm>
              <a:off x="4038480" y="6356520"/>
              <a:ext cx="41148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2" name="CustomShape 3"/>
            <p:cNvSpPr/>
            <p:nvPr/>
          </p:nvSpPr>
          <p:spPr>
            <a:xfrm>
              <a:off x="86104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algn="r"/>
              <a:fld id="{614E660E-1973-4FB2-B5B4-9919E44BE8F5}" type="slidenum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2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4" name="CustomShape 4"/>
            <p:cNvSpPr/>
            <p:nvPr/>
          </p:nvSpPr>
          <p:spPr>
            <a:xfrm>
              <a:off x="57240" y="6037200"/>
              <a:ext cx="12147480" cy="820800"/>
            </a:xfrm>
            <a:custGeom>
              <a:avLst/>
              <a:gdLst/>
              <a:ahLst/>
              <a:cxnLst/>
              <a:rect l="l" t="t" r="r" b="b"/>
              <a:pathLst>
                <a:path w="12148457" h="821093">
                  <a:moveTo>
                    <a:pt x="12148457" y="821093"/>
                  </a:moveTo>
                  <a:lnTo>
                    <a:pt x="12148457" y="279918"/>
                  </a:lnTo>
                  <a:lnTo>
                    <a:pt x="0" y="0"/>
                  </a:lnTo>
                  <a:lnTo>
                    <a:pt x="0" y="821093"/>
                  </a:lnTo>
                  <a:lnTo>
                    <a:pt x="12148457" y="821093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1" name="CustomShape 11"/>
            <p:cNvSpPr/>
            <p:nvPr/>
          </p:nvSpPr>
          <p:spPr>
            <a:xfrm>
              <a:off x="4392720" y="5216400"/>
              <a:ext cx="2687400" cy="1641600"/>
            </a:xfrm>
            <a:custGeom>
              <a:avLst/>
              <a:gdLst/>
              <a:ahLst/>
              <a:cxnLst/>
              <a:rect l="l" t="t" r="r" b="b"/>
              <a:pathLst>
                <a:path w="2687217" h="1642187">
                  <a:moveTo>
                    <a:pt x="597160" y="0"/>
                  </a:moveTo>
                  <a:lnTo>
                    <a:pt x="0" y="1567542"/>
                  </a:lnTo>
                  <a:lnTo>
                    <a:pt x="2687217" y="1642187"/>
                  </a:lnTo>
                  <a:lnTo>
                    <a:pt x="59716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2" name="CustomShape 12"/>
            <p:cNvSpPr/>
            <p:nvPr/>
          </p:nvSpPr>
          <p:spPr>
            <a:xfrm>
              <a:off x="0" y="4562640"/>
              <a:ext cx="3246480" cy="2127240"/>
            </a:xfrm>
            <a:custGeom>
              <a:avLst/>
              <a:gdLst/>
              <a:ahLst/>
              <a:cxnLst/>
              <a:rect l="l" t="t" r="r" b="b"/>
              <a:pathLst>
                <a:path w="3247053" h="2127380">
                  <a:moveTo>
                    <a:pt x="0" y="0"/>
                  </a:moveTo>
                  <a:lnTo>
                    <a:pt x="3247053" y="2127380"/>
                  </a:lnTo>
                  <a:lnTo>
                    <a:pt x="18661" y="18474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3" name="CustomShape 13"/>
            <p:cNvSpPr/>
            <p:nvPr/>
          </p:nvSpPr>
          <p:spPr>
            <a:xfrm>
              <a:off x="-1440" y="5346720"/>
              <a:ext cx="6605280" cy="1511280"/>
            </a:xfrm>
            <a:custGeom>
              <a:avLst/>
              <a:gdLst/>
              <a:ahLst/>
              <a:cxnLst/>
              <a:rect l="l" t="t" r="r" b="b"/>
              <a:pathLst>
                <a:path w="6606073" h="1511559">
                  <a:moveTo>
                    <a:pt x="0" y="0"/>
                  </a:moveTo>
                  <a:lnTo>
                    <a:pt x="0" y="1511559"/>
                  </a:lnTo>
                  <a:lnTo>
                    <a:pt x="6606073" y="15115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3F4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4" name="CustomShape 14"/>
            <p:cNvSpPr/>
            <p:nvPr/>
          </p:nvSpPr>
          <p:spPr>
            <a:xfrm>
              <a:off x="0" y="4759200"/>
              <a:ext cx="6102360" cy="2108160"/>
            </a:xfrm>
            <a:custGeom>
              <a:avLst/>
              <a:gdLst/>
              <a:ahLst/>
              <a:cxnLst/>
              <a:rect l="l" t="t" r="r" b="b"/>
              <a:pathLst>
                <a:path w="6102220" h="2108719">
                  <a:moveTo>
                    <a:pt x="0" y="2108719"/>
                  </a:moveTo>
                  <a:lnTo>
                    <a:pt x="6102220" y="2108719"/>
                  </a:lnTo>
                  <a:lnTo>
                    <a:pt x="1007706" y="0"/>
                  </a:lnTo>
                  <a:lnTo>
                    <a:pt x="0" y="1026368"/>
                  </a:lnTo>
                  <a:lnTo>
                    <a:pt x="0" y="210871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sp>
        <p:nvSpPr>
          <p:cNvPr id="95" name="CustomShape 15"/>
          <p:cNvSpPr/>
          <p:nvPr/>
        </p:nvSpPr>
        <p:spPr>
          <a:xfrm>
            <a:off x="2473380" y="1126920"/>
            <a:ext cx="7315200" cy="107939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marL="107640" algn="ctr">
              <a:lnSpc>
                <a:spcPct val="100000"/>
              </a:lnSpc>
            </a:pPr>
            <a:r>
              <a:rPr lang="es-CO" sz="3200" b="1" strike="noStrike" spc="-1" dirty="0">
                <a:solidFill>
                  <a:srgbClr val="5A5A5C"/>
                </a:solidFill>
                <a:latin typeface="Futura Md BT"/>
              </a:rPr>
              <a:t>Esta diapositiva puede repetirla las veces que </a:t>
            </a:r>
            <a:r>
              <a:rPr lang="es-CO" sz="3200" b="1" strike="noStrike" spc="-1">
                <a:solidFill>
                  <a:srgbClr val="5A5A5C"/>
                </a:solidFill>
                <a:latin typeface="Futura Md BT"/>
              </a:rPr>
              <a:t>sean necesario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03996E20-43DA-2C82-6A49-CB4B2CBA26FB}"/>
              </a:ext>
            </a:extLst>
          </p:cNvPr>
          <p:cNvGrpSpPr/>
          <p:nvPr/>
        </p:nvGrpSpPr>
        <p:grpSpPr>
          <a:xfrm rot="16200000">
            <a:off x="7734739" y="2388238"/>
            <a:ext cx="6886439" cy="2071803"/>
            <a:chOff x="6070680" y="4827600"/>
            <a:chExt cx="6132600" cy="2071803"/>
          </a:xfrm>
        </p:grpSpPr>
        <p:sp>
          <p:nvSpPr>
            <p:cNvPr id="8" name="CustomShape 1">
              <a:extLst>
                <a:ext uri="{FF2B5EF4-FFF2-40B4-BE49-F238E27FC236}">
                  <a16:creationId xmlns:a16="http://schemas.microsoft.com/office/drawing/2014/main" id="{1DF96B6F-2F03-E836-C73B-FD686A613794}"/>
                </a:ext>
              </a:extLst>
            </p:cNvPr>
            <p:cNvSpPr/>
            <p:nvPr/>
          </p:nvSpPr>
          <p:spPr>
            <a:xfrm>
              <a:off x="10083960" y="4827600"/>
              <a:ext cx="2108160" cy="2035080"/>
            </a:xfrm>
            <a:custGeom>
              <a:avLst/>
              <a:gdLst/>
              <a:ahLst/>
              <a:cxnLst/>
              <a:rect l="l" t="t" r="r" b="b"/>
              <a:pathLst>
                <a:path w="2108719" h="2034074">
                  <a:moveTo>
                    <a:pt x="2108719" y="0"/>
                  </a:moveTo>
                  <a:lnTo>
                    <a:pt x="2108719" y="2015412"/>
                  </a:lnTo>
                  <a:lnTo>
                    <a:pt x="0" y="2034074"/>
                  </a:lnTo>
                  <a:lnTo>
                    <a:pt x="2108719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" name="CustomShape 2">
              <a:extLst>
                <a:ext uri="{FF2B5EF4-FFF2-40B4-BE49-F238E27FC236}">
                  <a16:creationId xmlns:a16="http://schemas.microsoft.com/office/drawing/2014/main" id="{68F98B6C-5686-411F-8E66-525253E3C907}"/>
                </a:ext>
              </a:extLst>
            </p:cNvPr>
            <p:cNvSpPr/>
            <p:nvPr/>
          </p:nvSpPr>
          <p:spPr>
            <a:xfrm>
              <a:off x="6070680" y="5881680"/>
              <a:ext cx="6121440" cy="1008000"/>
            </a:xfrm>
            <a:custGeom>
              <a:avLst/>
              <a:gdLst/>
              <a:ahLst/>
              <a:cxnLst/>
              <a:rect l="l" t="t" r="r" b="b"/>
              <a:pathLst>
                <a:path w="6120882" h="1007707">
                  <a:moveTo>
                    <a:pt x="0" y="989045"/>
                  </a:moveTo>
                  <a:lnTo>
                    <a:pt x="6120882" y="0"/>
                  </a:lnTo>
                  <a:lnTo>
                    <a:pt x="6120882" y="1007707"/>
                  </a:lnTo>
                  <a:lnTo>
                    <a:pt x="0" y="989045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0" name="CustomShape 3">
              <a:extLst>
                <a:ext uri="{FF2B5EF4-FFF2-40B4-BE49-F238E27FC236}">
                  <a16:creationId xmlns:a16="http://schemas.microsoft.com/office/drawing/2014/main" id="{706BCC77-B434-AEAA-AFDA-488D11BFC3B8}"/>
                </a:ext>
              </a:extLst>
            </p:cNvPr>
            <p:cNvSpPr/>
            <p:nvPr/>
          </p:nvSpPr>
          <p:spPr>
            <a:xfrm>
              <a:off x="8285040" y="5430960"/>
              <a:ext cx="3918240" cy="1455480"/>
            </a:xfrm>
            <a:custGeom>
              <a:avLst/>
              <a:gdLst/>
              <a:ahLst/>
              <a:cxnLst/>
              <a:rect l="l" t="t" r="r" b="b"/>
              <a:pathLst>
                <a:path w="3918857" h="1455576">
                  <a:moveTo>
                    <a:pt x="3918857" y="0"/>
                  </a:moveTo>
                  <a:lnTo>
                    <a:pt x="0" y="1455576"/>
                  </a:lnTo>
                  <a:lnTo>
                    <a:pt x="3900196" y="1455576"/>
                  </a:lnTo>
                  <a:lnTo>
                    <a:pt x="3918857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1" name="CustomShape 4">
              <a:extLst>
                <a:ext uri="{FF2B5EF4-FFF2-40B4-BE49-F238E27FC236}">
                  <a16:creationId xmlns:a16="http://schemas.microsoft.com/office/drawing/2014/main" id="{0C6FB642-1109-B128-ADCD-C20DC8F0237B}"/>
                </a:ext>
              </a:extLst>
            </p:cNvPr>
            <p:cNvSpPr/>
            <p:nvPr/>
          </p:nvSpPr>
          <p:spPr>
            <a:xfrm>
              <a:off x="8002440" y="5919840"/>
              <a:ext cx="1530360" cy="969840"/>
            </a:xfrm>
            <a:custGeom>
              <a:avLst/>
              <a:gdLst/>
              <a:ahLst/>
              <a:cxnLst/>
              <a:rect l="l" t="t" r="r" b="b"/>
              <a:pathLst>
                <a:path w="1530220" h="970384">
                  <a:moveTo>
                    <a:pt x="0" y="951722"/>
                  </a:moveTo>
                  <a:lnTo>
                    <a:pt x="970383" y="0"/>
                  </a:lnTo>
                  <a:lnTo>
                    <a:pt x="1530220" y="970384"/>
                  </a:lnTo>
                  <a:lnTo>
                    <a:pt x="0" y="95172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2" name="CustomShape 5">
              <a:extLst>
                <a:ext uri="{FF2B5EF4-FFF2-40B4-BE49-F238E27FC236}">
                  <a16:creationId xmlns:a16="http://schemas.microsoft.com/office/drawing/2014/main" id="{FFA50C34-2E68-99B8-C938-34490514E422}"/>
                </a:ext>
              </a:extLst>
            </p:cNvPr>
            <p:cNvSpPr/>
            <p:nvPr/>
          </p:nvSpPr>
          <p:spPr>
            <a:xfrm>
              <a:off x="9132652" y="5443922"/>
              <a:ext cx="3065588" cy="1455481"/>
            </a:xfrm>
            <a:custGeom>
              <a:avLst/>
              <a:gdLst/>
              <a:ahLst/>
              <a:cxnLst/>
              <a:rect l="l" t="t" r="r" b="b"/>
              <a:pathLst>
                <a:path w="3616036" h="1620982">
                  <a:moveTo>
                    <a:pt x="0" y="1620982"/>
                  </a:moveTo>
                  <a:lnTo>
                    <a:pt x="3616036" y="1620982"/>
                  </a:lnTo>
                  <a:lnTo>
                    <a:pt x="3616036" y="623455"/>
                  </a:lnTo>
                  <a:lnTo>
                    <a:pt x="2784764" y="0"/>
                  </a:lnTo>
                  <a:lnTo>
                    <a:pt x="0" y="1620982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EF370391-6D6F-7195-2EE1-A288B23DE799}"/>
              </a:ext>
            </a:extLst>
          </p:cNvPr>
          <p:cNvGrpSpPr/>
          <p:nvPr/>
        </p:nvGrpSpPr>
        <p:grpSpPr>
          <a:xfrm>
            <a:off x="1623240" y="-19080"/>
            <a:ext cx="10582947" cy="1392220"/>
            <a:chOff x="958680" y="-19080"/>
            <a:chExt cx="11247508" cy="1659240"/>
          </a:xfrm>
        </p:grpSpPr>
        <p:sp>
          <p:nvSpPr>
            <p:cNvPr id="86" name="CustomShape 6"/>
            <p:cNvSpPr/>
            <p:nvPr/>
          </p:nvSpPr>
          <p:spPr>
            <a:xfrm>
              <a:off x="958680" y="-14400"/>
              <a:ext cx="6431040" cy="943200"/>
            </a:xfrm>
            <a:custGeom>
              <a:avLst/>
              <a:gdLst/>
              <a:ahLst/>
              <a:cxnLst/>
              <a:rect l="l" t="t" r="r" b="b"/>
              <a:pathLst>
                <a:path w="6430780" h="944380">
                  <a:moveTo>
                    <a:pt x="794479" y="0"/>
                  </a:moveTo>
                  <a:lnTo>
                    <a:pt x="0" y="944380"/>
                  </a:lnTo>
                  <a:lnTo>
                    <a:pt x="6430780" y="14990"/>
                  </a:lnTo>
                  <a:lnTo>
                    <a:pt x="79447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7" name="CustomShape 7"/>
            <p:cNvSpPr/>
            <p:nvPr/>
          </p:nvSpPr>
          <p:spPr>
            <a:xfrm>
              <a:off x="958680" y="0"/>
              <a:ext cx="6431040" cy="914400"/>
            </a:xfrm>
            <a:custGeom>
              <a:avLst/>
              <a:gdLst/>
              <a:ahLst/>
              <a:cxnLst/>
              <a:rect l="l" t="t" r="r" b="b"/>
              <a:pathLst>
                <a:path w="6430780" h="914400">
                  <a:moveTo>
                    <a:pt x="1723869" y="0"/>
                  </a:moveTo>
                  <a:lnTo>
                    <a:pt x="0" y="914400"/>
                  </a:lnTo>
                  <a:lnTo>
                    <a:pt x="6430780" y="29980"/>
                  </a:lnTo>
                  <a:lnTo>
                    <a:pt x="172386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8" name="CustomShape 8"/>
            <p:cNvSpPr/>
            <p:nvPr/>
          </p:nvSpPr>
          <p:spPr>
            <a:xfrm>
              <a:off x="10286668" y="0"/>
              <a:ext cx="1919520" cy="1182018"/>
            </a:xfrm>
            <a:custGeom>
              <a:avLst/>
              <a:gdLst/>
              <a:ahLst/>
              <a:cxnLst/>
              <a:rect l="l" t="t" r="r" b="b"/>
              <a:pathLst>
                <a:path w="1918741" h="1424065">
                  <a:moveTo>
                    <a:pt x="0" y="1019331"/>
                  </a:moveTo>
                  <a:lnTo>
                    <a:pt x="1918741" y="1424065"/>
                  </a:lnTo>
                  <a:lnTo>
                    <a:pt x="1903751" y="0"/>
                  </a:lnTo>
                  <a:lnTo>
                    <a:pt x="89941" y="419724"/>
                  </a:lnTo>
                  <a:lnTo>
                    <a:pt x="0" y="1019331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9" name="CustomShape 9"/>
            <p:cNvSpPr/>
            <p:nvPr/>
          </p:nvSpPr>
          <p:spPr>
            <a:xfrm>
              <a:off x="4289400" y="0"/>
              <a:ext cx="7824960" cy="1640160"/>
            </a:xfrm>
            <a:custGeom>
              <a:avLst/>
              <a:gdLst/>
              <a:ahLst/>
              <a:cxnLst/>
              <a:rect l="l" t="t" r="r" b="b"/>
              <a:pathLst>
                <a:path w="7824866" h="1888760">
                  <a:moveTo>
                    <a:pt x="4586990" y="1888760"/>
                  </a:moveTo>
                  <a:lnTo>
                    <a:pt x="7824866" y="0"/>
                  </a:lnTo>
                  <a:lnTo>
                    <a:pt x="0" y="0"/>
                  </a:lnTo>
                  <a:lnTo>
                    <a:pt x="4586990" y="188876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0" name="CustomShape 10"/>
            <p:cNvSpPr/>
            <p:nvPr/>
          </p:nvSpPr>
          <p:spPr>
            <a:xfrm>
              <a:off x="3722760" y="-19080"/>
              <a:ext cx="8469360" cy="1186698"/>
            </a:xfrm>
            <a:custGeom>
              <a:avLst/>
              <a:gdLst/>
              <a:ahLst/>
              <a:cxnLst/>
              <a:rect l="l" t="t" r="r" b="b"/>
              <a:pathLst>
                <a:path w="8469442" h="1528997">
                  <a:moveTo>
                    <a:pt x="0" y="0"/>
                  </a:moveTo>
                  <a:lnTo>
                    <a:pt x="8469442" y="14990"/>
                  </a:lnTo>
                  <a:lnTo>
                    <a:pt x="2563318" y="1528997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BC5B5E32-EA3C-D772-FA34-46ED11CD74C8}"/>
              </a:ext>
            </a:extLst>
          </p:cNvPr>
          <p:cNvGrpSpPr/>
          <p:nvPr/>
        </p:nvGrpSpPr>
        <p:grpSpPr>
          <a:xfrm>
            <a:off x="-1440" y="4897902"/>
            <a:ext cx="12206160" cy="1969457"/>
            <a:chOff x="-1440" y="4562640"/>
            <a:chExt cx="12206160" cy="2304720"/>
          </a:xfrm>
        </p:grpSpPr>
        <p:sp>
          <p:nvSpPr>
            <p:cNvPr id="80" name="CustomShape 1"/>
            <p:cNvSpPr/>
            <p:nvPr/>
          </p:nvSpPr>
          <p:spPr>
            <a:xfrm>
              <a:off x="8380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fld id="{C4F1F1BB-3DEE-414A-8269-7FA99C9FA5F5}" type="datetime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13/12/2025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1" name="CustomShape 2"/>
            <p:cNvSpPr/>
            <p:nvPr/>
          </p:nvSpPr>
          <p:spPr>
            <a:xfrm>
              <a:off x="4038480" y="6356520"/>
              <a:ext cx="41148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2" name="CustomShape 3"/>
            <p:cNvSpPr/>
            <p:nvPr/>
          </p:nvSpPr>
          <p:spPr>
            <a:xfrm>
              <a:off x="86104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algn="r"/>
              <a:fld id="{614E660E-1973-4FB2-B5B4-9919E44BE8F5}" type="slidenum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3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4" name="CustomShape 4"/>
            <p:cNvSpPr/>
            <p:nvPr/>
          </p:nvSpPr>
          <p:spPr>
            <a:xfrm>
              <a:off x="57240" y="6037200"/>
              <a:ext cx="12147480" cy="820800"/>
            </a:xfrm>
            <a:custGeom>
              <a:avLst/>
              <a:gdLst/>
              <a:ahLst/>
              <a:cxnLst/>
              <a:rect l="l" t="t" r="r" b="b"/>
              <a:pathLst>
                <a:path w="12148457" h="821093">
                  <a:moveTo>
                    <a:pt x="12148457" y="821093"/>
                  </a:moveTo>
                  <a:lnTo>
                    <a:pt x="12148457" y="279918"/>
                  </a:lnTo>
                  <a:lnTo>
                    <a:pt x="0" y="0"/>
                  </a:lnTo>
                  <a:lnTo>
                    <a:pt x="0" y="821093"/>
                  </a:lnTo>
                  <a:lnTo>
                    <a:pt x="12148457" y="821093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1" name="CustomShape 11"/>
            <p:cNvSpPr/>
            <p:nvPr/>
          </p:nvSpPr>
          <p:spPr>
            <a:xfrm>
              <a:off x="4392720" y="5216400"/>
              <a:ext cx="2687400" cy="1641600"/>
            </a:xfrm>
            <a:custGeom>
              <a:avLst/>
              <a:gdLst/>
              <a:ahLst/>
              <a:cxnLst/>
              <a:rect l="l" t="t" r="r" b="b"/>
              <a:pathLst>
                <a:path w="2687217" h="1642187">
                  <a:moveTo>
                    <a:pt x="597160" y="0"/>
                  </a:moveTo>
                  <a:lnTo>
                    <a:pt x="0" y="1567542"/>
                  </a:lnTo>
                  <a:lnTo>
                    <a:pt x="2687217" y="1642187"/>
                  </a:lnTo>
                  <a:lnTo>
                    <a:pt x="59716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2" name="CustomShape 12"/>
            <p:cNvSpPr/>
            <p:nvPr/>
          </p:nvSpPr>
          <p:spPr>
            <a:xfrm>
              <a:off x="0" y="4562640"/>
              <a:ext cx="3246480" cy="2127240"/>
            </a:xfrm>
            <a:custGeom>
              <a:avLst/>
              <a:gdLst/>
              <a:ahLst/>
              <a:cxnLst/>
              <a:rect l="l" t="t" r="r" b="b"/>
              <a:pathLst>
                <a:path w="3247053" h="2127380">
                  <a:moveTo>
                    <a:pt x="0" y="0"/>
                  </a:moveTo>
                  <a:lnTo>
                    <a:pt x="3247053" y="2127380"/>
                  </a:lnTo>
                  <a:lnTo>
                    <a:pt x="18661" y="18474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3" name="CustomShape 13"/>
            <p:cNvSpPr/>
            <p:nvPr/>
          </p:nvSpPr>
          <p:spPr>
            <a:xfrm>
              <a:off x="-1440" y="5346720"/>
              <a:ext cx="6605280" cy="1511280"/>
            </a:xfrm>
            <a:custGeom>
              <a:avLst/>
              <a:gdLst/>
              <a:ahLst/>
              <a:cxnLst/>
              <a:rect l="l" t="t" r="r" b="b"/>
              <a:pathLst>
                <a:path w="6606073" h="1511559">
                  <a:moveTo>
                    <a:pt x="0" y="0"/>
                  </a:moveTo>
                  <a:lnTo>
                    <a:pt x="0" y="1511559"/>
                  </a:lnTo>
                  <a:lnTo>
                    <a:pt x="6606073" y="15115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3F4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4" name="CustomShape 14"/>
            <p:cNvSpPr/>
            <p:nvPr/>
          </p:nvSpPr>
          <p:spPr>
            <a:xfrm>
              <a:off x="0" y="4759200"/>
              <a:ext cx="6102360" cy="2108160"/>
            </a:xfrm>
            <a:custGeom>
              <a:avLst/>
              <a:gdLst/>
              <a:ahLst/>
              <a:cxnLst/>
              <a:rect l="l" t="t" r="r" b="b"/>
              <a:pathLst>
                <a:path w="6102220" h="2108719">
                  <a:moveTo>
                    <a:pt x="0" y="2108719"/>
                  </a:moveTo>
                  <a:lnTo>
                    <a:pt x="6102220" y="2108719"/>
                  </a:lnTo>
                  <a:lnTo>
                    <a:pt x="1007706" y="0"/>
                  </a:lnTo>
                  <a:lnTo>
                    <a:pt x="0" y="1026368"/>
                  </a:lnTo>
                  <a:lnTo>
                    <a:pt x="0" y="210871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sp>
        <p:nvSpPr>
          <p:cNvPr id="95" name="CustomShape 15"/>
          <p:cNvSpPr/>
          <p:nvPr/>
        </p:nvSpPr>
        <p:spPr>
          <a:xfrm>
            <a:off x="2473380" y="1373141"/>
            <a:ext cx="7315200" cy="58695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marL="107640" algn="ctr">
              <a:lnSpc>
                <a:spcPct val="100000"/>
              </a:lnSpc>
            </a:pPr>
            <a:r>
              <a:rPr lang="es-CO" sz="3200" b="1" spc="-1" dirty="0">
                <a:solidFill>
                  <a:srgbClr val="5A5A5C"/>
                </a:solidFill>
                <a:latin typeface="Futura Md BT"/>
              </a:rPr>
              <a:t>Introducción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03996E20-43DA-2C82-6A49-CB4B2CBA26FB}"/>
              </a:ext>
            </a:extLst>
          </p:cNvPr>
          <p:cNvGrpSpPr/>
          <p:nvPr/>
        </p:nvGrpSpPr>
        <p:grpSpPr>
          <a:xfrm rot="16200000">
            <a:off x="7734739" y="2388238"/>
            <a:ext cx="6886439" cy="2071803"/>
            <a:chOff x="6070680" y="4827600"/>
            <a:chExt cx="6132600" cy="2071803"/>
          </a:xfrm>
        </p:grpSpPr>
        <p:sp>
          <p:nvSpPr>
            <p:cNvPr id="8" name="CustomShape 1">
              <a:extLst>
                <a:ext uri="{FF2B5EF4-FFF2-40B4-BE49-F238E27FC236}">
                  <a16:creationId xmlns:a16="http://schemas.microsoft.com/office/drawing/2014/main" id="{1DF96B6F-2F03-E836-C73B-FD686A613794}"/>
                </a:ext>
              </a:extLst>
            </p:cNvPr>
            <p:cNvSpPr/>
            <p:nvPr/>
          </p:nvSpPr>
          <p:spPr>
            <a:xfrm>
              <a:off x="10083960" y="4827600"/>
              <a:ext cx="2108160" cy="2035080"/>
            </a:xfrm>
            <a:custGeom>
              <a:avLst/>
              <a:gdLst/>
              <a:ahLst/>
              <a:cxnLst/>
              <a:rect l="l" t="t" r="r" b="b"/>
              <a:pathLst>
                <a:path w="2108719" h="2034074">
                  <a:moveTo>
                    <a:pt x="2108719" y="0"/>
                  </a:moveTo>
                  <a:lnTo>
                    <a:pt x="2108719" y="2015412"/>
                  </a:lnTo>
                  <a:lnTo>
                    <a:pt x="0" y="2034074"/>
                  </a:lnTo>
                  <a:lnTo>
                    <a:pt x="2108719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" name="CustomShape 2">
              <a:extLst>
                <a:ext uri="{FF2B5EF4-FFF2-40B4-BE49-F238E27FC236}">
                  <a16:creationId xmlns:a16="http://schemas.microsoft.com/office/drawing/2014/main" id="{68F98B6C-5686-411F-8E66-525253E3C907}"/>
                </a:ext>
              </a:extLst>
            </p:cNvPr>
            <p:cNvSpPr/>
            <p:nvPr/>
          </p:nvSpPr>
          <p:spPr>
            <a:xfrm>
              <a:off x="6070680" y="5881680"/>
              <a:ext cx="6121440" cy="1008000"/>
            </a:xfrm>
            <a:custGeom>
              <a:avLst/>
              <a:gdLst/>
              <a:ahLst/>
              <a:cxnLst/>
              <a:rect l="l" t="t" r="r" b="b"/>
              <a:pathLst>
                <a:path w="6120882" h="1007707">
                  <a:moveTo>
                    <a:pt x="0" y="989045"/>
                  </a:moveTo>
                  <a:lnTo>
                    <a:pt x="6120882" y="0"/>
                  </a:lnTo>
                  <a:lnTo>
                    <a:pt x="6120882" y="1007707"/>
                  </a:lnTo>
                  <a:lnTo>
                    <a:pt x="0" y="989045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0" name="CustomShape 3">
              <a:extLst>
                <a:ext uri="{FF2B5EF4-FFF2-40B4-BE49-F238E27FC236}">
                  <a16:creationId xmlns:a16="http://schemas.microsoft.com/office/drawing/2014/main" id="{706BCC77-B434-AEAA-AFDA-488D11BFC3B8}"/>
                </a:ext>
              </a:extLst>
            </p:cNvPr>
            <p:cNvSpPr/>
            <p:nvPr/>
          </p:nvSpPr>
          <p:spPr>
            <a:xfrm>
              <a:off x="8285040" y="5430960"/>
              <a:ext cx="3918240" cy="1455480"/>
            </a:xfrm>
            <a:custGeom>
              <a:avLst/>
              <a:gdLst/>
              <a:ahLst/>
              <a:cxnLst/>
              <a:rect l="l" t="t" r="r" b="b"/>
              <a:pathLst>
                <a:path w="3918857" h="1455576">
                  <a:moveTo>
                    <a:pt x="3918857" y="0"/>
                  </a:moveTo>
                  <a:lnTo>
                    <a:pt x="0" y="1455576"/>
                  </a:lnTo>
                  <a:lnTo>
                    <a:pt x="3900196" y="1455576"/>
                  </a:lnTo>
                  <a:lnTo>
                    <a:pt x="3918857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1" name="CustomShape 4">
              <a:extLst>
                <a:ext uri="{FF2B5EF4-FFF2-40B4-BE49-F238E27FC236}">
                  <a16:creationId xmlns:a16="http://schemas.microsoft.com/office/drawing/2014/main" id="{0C6FB642-1109-B128-ADCD-C20DC8F0237B}"/>
                </a:ext>
              </a:extLst>
            </p:cNvPr>
            <p:cNvSpPr/>
            <p:nvPr/>
          </p:nvSpPr>
          <p:spPr>
            <a:xfrm>
              <a:off x="8002440" y="5919840"/>
              <a:ext cx="1530360" cy="969840"/>
            </a:xfrm>
            <a:custGeom>
              <a:avLst/>
              <a:gdLst/>
              <a:ahLst/>
              <a:cxnLst/>
              <a:rect l="l" t="t" r="r" b="b"/>
              <a:pathLst>
                <a:path w="1530220" h="970384">
                  <a:moveTo>
                    <a:pt x="0" y="951722"/>
                  </a:moveTo>
                  <a:lnTo>
                    <a:pt x="970383" y="0"/>
                  </a:lnTo>
                  <a:lnTo>
                    <a:pt x="1530220" y="970384"/>
                  </a:lnTo>
                  <a:lnTo>
                    <a:pt x="0" y="95172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2" name="CustomShape 5">
              <a:extLst>
                <a:ext uri="{FF2B5EF4-FFF2-40B4-BE49-F238E27FC236}">
                  <a16:creationId xmlns:a16="http://schemas.microsoft.com/office/drawing/2014/main" id="{FFA50C34-2E68-99B8-C938-34490514E422}"/>
                </a:ext>
              </a:extLst>
            </p:cNvPr>
            <p:cNvSpPr/>
            <p:nvPr/>
          </p:nvSpPr>
          <p:spPr>
            <a:xfrm>
              <a:off x="9132652" y="5443922"/>
              <a:ext cx="3065588" cy="1455481"/>
            </a:xfrm>
            <a:custGeom>
              <a:avLst/>
              <a:gdLst/>
              <a:ahLst/>
              <a:cxnLst/>
              <a:rect l="l" t="t" r="r" b="b"/>
              <a:pathLst>
                <a:path w="3616036" h="1620982">
                  <a:moveTo>
                    <a:pt x="0" y="1620982"/>
                  </a:moveTo>
                  <a:lnTo>
                    <a:pt x="3616036" y="1620982"/>
                  </a:lnTo>
                  <a:lnTo>
                    <a:pt x="3616036" y="623455"/>
                  </a:lnTo>
                  <a:lnTo>
                    <a:pt x="2784764" y="0"/>
                  </a:lnTo>
                  <a:lnTo>
                    <a:pt x="0" y="1620982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1958310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EF370391-6D6F-7195-2EE1-A288B23DE799}"/>
              </a:ext>
            </a:extLst>
          </p:cNvPr>
          <p:cNvGrpSpPr/>
          <p:nvPr/>
        </p:nvGrpSpPr>
        <p:grpSpPr>
          <a:xfrm>
            <a:off x="1623240" y="-19080"/>
            <a:ext cx="10582947" cy="1392220"/>
            <a:chOff x="958680" y="-19080"/>
            <a:chExt cx="11247508" cy="1659240"/>
          </a:xfrm>
        </p:grpSpPr>
        <p:sp>
          <p:nvSpPr>
            <p:cNvPr id="86" name="CustomShape 6"/>
            <p:cNvSpPr/>
            <p:nvPr/>
          </p:nvSpPr>
          <p:spPr>
            <a:xfrm>
              <a:off x="958680" y="-14400"/>
              <a:ext cx="6431040" cy="943200"/>
            </a:xfrm>
            <a:custGeom>
              <a:avLst/>
              <a:gdLst/>
              <a:ahLst/>
              <a:cxnLst/>
              <a:rect l="l" t="t" r="r" b="b"/>
              <a:pathLst>
                <a:path w="6430780" h="944380">
                  <a:moveTo>
                    <a:pt x="794479" y="0"/>
                  </a:moveTo>
                  <a:lnTo>
                    <a:pt x="0" y="944380"/>
                  </a:lnTo>
                  <a:lnTo>
                    <a:pt x="6430780" y="14990"/>
                  </a:lnTo>
                  <a:lnTo>
                    <a:pt x="79447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7" name="CustomShape 7"/>
            <p:cNvSpPr/>
            <p:nvPr/>
          </p:nvSpPr>
          <p:spPr>
            <a:xfrm>
              <a:off x="958680" y="0"/>
              <a:ext cx="6431040" cy="914400"/>
            </a:xfrm>
            <a:custGeom>
              <a:avLst/>
              <a:gdLst/>
              <a:ahLst/>
              <a:cxnLst/>
              <a:rect l="l" t="t" r="r" b="b"/>
              <a:pathLst>
                <a:path w="6430780" h="914400">
                  <a:moveTo>
                    <a:pt x="1723869" y="0"/>
                  </a:moveTo>
                  <a:lnTo>
                    <a:pt x="0" y="914400"/>
                  </a:lnTo>
                  <a:lnTo>
                    <a:pt x="6430780" y="29980"/>
                  </a:lnTo>
                  <a:lnTo>
                    <a:pt x="172386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8" name="CustomShape 8"/>
            <p:cNvSpPr/>
            <p:nvPr/>
          </p:nvSpPr>
          <p:spPr>
            <a:xfrm>
              <a:off x="10286668" y="0"/>
              <a:ext cx="1919520" cy="1182018"/>
            </a:xfrm>
            <a:custGeom>
              <a:avLst/>
              <a:gdLst/>
              <a:ahLst/>
              <a:cxnLst/>
              <a:rect l="l" t="t" r="r" b="b"/>
              <a:pathLst>
                <a:path w="1918741" h="1424065">
                  <a:moveTo>
                    <a:pt x="0" y="1019331"/>
                  </a:moveTo>
                  <a:lnTo>
                    <a:pt x="1918741" y="1424065"/>
                  </a:lnTo>
                  <a:lnTo>
                    <a:pt x="1903751" y="0"/>
                  </a:lnTo>
                  <a:lnTo>
                    <a:pt x="89941" y="419724"/>
                  </a:lnTo>
                  <a:lnTo>
                    <a:pt x="0" y="1019331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9" name="CustomShape 9"/>
            <p:cNvSpPr/>
            <p:nvPr/>
          </p:nvSpPr>
          <p:spPr>
            <a:xfrm>
              <a:off x="4289400" y="0"/>
              <a:ext cx="7824960" cy="1640160"/>
            </a:xfrm>
            <a:custGeom>
              <a:avLst/>
              <a:gdLst/>
              <a:ahLst/>
              <a:cxnLst/>
              <a:rect l="l" t="t" r="r" b="b"/>
              <a:pathLst>
                <a:path w="7824866" h="1888760">
                  <a:moveTo>
                    <a:pt x="4586990" y="1888760"/>
                  </a:moveTo>
                  <a:lnTo>
                    <a:pt x="7824866" y="0"/>
                  </a:lnTo>
                  <a:lnTo>
                    <a:pt x="0" y="0"/>
                  </a:lnTo>
                  <a:lnTo>
                    <a:pt x="4586990" y="188876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0" name="CustomShape 10"/>
            <p:cNvSpPr/>
            <p:nvPr/>
          </p:nvSpPr>
          <p:spPr>
            <a:xfrm>
              <a:off x="3722760" y="-19080"/>
              <a:ext cx="8469360" cy="1186698"/>
            </a:xfrm>
            <a:custGeom>
              <a:avLst/>
              <a:gdLst/>
              <a:ahLst/>
              <a:cxnLst/>
              <a:rect l="l" t="t" r="r" b="b"/>
              <a:pathLst>
                <a:path w="8469442" h="1528997">
                  <a:moveTo>
                    <a:pt x="0" y="0"/>
                  </a:moveTo>
                  <a:lnTo>
                    <a:pt x="8469442" y="14990"/>
                  </a:lnTo>
                  <a:lnTo>
                    <a:pt x="2563318" y="1528997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BC5B5E32-EA3C-D772-FA34-46ED11CD74C8}"/>
              </a:ext>
            </a:extLst>
          </p:cNvPr>
          <p:cNvGrpSpPr/>
          <p:nvPr/>
        </p:nvGrpSpPr>
        <p:grpSpPr>
          <a:xfrm>
            <a:off x="-1440" y="4897902"/>
            <a:ext cx="12206160" cy="1969457"/>
            <a:chOff x="-1440" y="4562640"/>
            <a:chExt cx="12206160" cy="2304720"/>
          </a:xfrm>
        </p:grpSpPr>
        <p:sp>
          <p:nvSpPr>
            <p:cNvPr id="80" name="CustomShape 1"/>
            <p:cNvSpPr/>
            <p:nvPr/>
          </p:nvSpPr>
          <p:spPr>
            <a:xfrm>
              <a:off x="8380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fld id="{C4F1F1BB-3DEE-414A-8269-7FA99C9FA5F5}" type="datetime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13/12/2025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1" name="CustomShape 2"/>
            <p:cNvSpPr/>
            <p:nvPr/>
          </p:nvSpPr>
          <p:spPr>
            <a:xfrm>
              <a:off x="4038480" y="6356520"/>
              <a:ext cx="41148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2" name="CustomShape 3"/>
            <p:cNvSpPr/>
            <p:nvPr/>
          </p:nvSpPr>
          <p:spPr>
            <a:xfrm>
              <a:off x="86104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algn="r"/>
              <a:fld id="{614E660E-1973-4FB2-B5B4-9919E44BE8F5}" type="slidenum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4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4" name="CustomShape 4"/>
            <p:cNvSpPr/>
            <p:nvPr/>
          </p:nvSpPr>
          <p:spPr>
            <a:xfrm>
              <a:off x="57240" y="6037200"/>
              <a:ext cx="12147480" cy="820800"/>
            </a:xfrm>
            <a:custGeom>
              <a:avLst/>
              <a:gdLst/>
              <a:ahLst/>
              <a:cxnLst/>
              <a:rect l="l" t="t" r="r" b="b"/>
              <a:pathLst>
                <a:path w="12148457" h="821093">
                  <a:moveTo>
                    <a:pt x="12148457" y="821093"/>
                  </a:moveTo>
                  <a:lnTo>
                    <a:pt x="12148457" y="279918"/>
                  </a:lnTo>
                  <a:lnTo>
                    <a:pt x="0" y="0"/>
                  </a:lnTo>
                  <a:lnTo>
                    <a:pt x="0" y="821093"/>
                  </a:lnTo>
                  <a:lnTo>
                    <a:pt x="12148457" y="821093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1" name="CustomShape 11"/>
            <p:cNvSpPr/>
            <p:nvPr/>
          </p:nvSpPr>
          <p:spPr>
            <a:xfrm>
              <a:off x="4392720" y="5216400"/>
              <a:ext cx="2687400" cy="1641600"/>
            </a:xfrm>
            <a:custGeom>
              <a:avLst/>
              <a:gdLst/>
              <a:ahLst/>
              <a:cxnLst/>
              <a:rect l="l" t="t" r="r" b="b"/>
              <a:pathLst>
                <a:path w="2687217" h="1642187">
                  <a:moveTo>
                    <a:pt x="597160" y="0"/>
                  </a:moveTo>
                  <a:lnTo>
                    <a:pt x="0" y="1567542"/>
                  </a:lnTo>
                  <a:lnTo>
                    <a:pt x="2687217" y="1642187"/>
                  </a:lnTo>
                  <a:lnTo>
                    <a:pt x="59716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2" name="CustomShape 12"/>
            <p:cNvSpPr/>
            <p:nvPr/>
          </p:nvSpPr>
          <p:spPr>
            <a:xfrm>
              <a:off x="0" y="4562640"/>
              <a:ext cx="3246480" cy="2127240"/>
            </a:xfrm>
            <a:custGeom>
              <a:avLst/>
              <a:gdLst/>
              <a:ahLst/>
              <a:cxnLst/>
              <a:rect l="l" t="t" r="r" b="b"/>
              <a:pathLst>
                <a:path w="3247053" h="2127380">
                  <a:moveTo>
                    <a:pt x="0" y="0"/>
                  </a:moveTo>
                  <a:lnTo>
                    <a:pt x="3247053" y="2127380"/>
                  </a:lnTo>
                  <a:lnTo>
                    <a:pt x="18661" y="18474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3" name="CustomShape 13"/>
            <p:cNvSpPr/>
            <p:nvPr/>
          </p:nvSpPr>
          <p:spPr>
            <a:xfrm>
              <a:off x="-1440" y="5346720"/>
              <a:ext cx="6605280" cy="1511280"/>
            </a:xfrm>
            <a:custGeom>
              <a:avLst/>
              <a:gdLst/>
              <a:ahLst/>
              <a:cxnLst/>
              <a:rect l="l" t="t" r="r" b="b"/>
              <a:pathLst>
                <a:path w="6606073" h="1511559">
                  <a:moveTo>
                    <a:pt x="0" y="0"/>
                  </a:moveTo>
                  <a:lnTo>
                    <a:pt x="0" y="1511559"/>
                  </a:lnTo>
                  <a:lnTo>
                    <a:pt x="6606073" y="15115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3F4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4" name="CustomShape 14"/>
            <p:cNvSpPr/>
            <p:nvPr/>
          </p:nvSpPr>
          <p:spPr>
            <a:xfrm>
              <a:off x="0" y="4759200"/>
              <a:ext cx="6102360" cy="2108160"/>
            </a:xfrm>
            <a:custGeom>
              <a:avLst/>
              <a:gdLst/>
              <a:ahLst/>
              <a:cxnLst/>
              <a:rect l="l" t="t" r="r" b="b"/>
              <a:pathLst>
                <a:path w="6102220" h="2108719">
                  <a:moveTo>
                    <a:pt x="0" y="2108719"/>
                  </a:moveTo>
                  <a:lnTo>
                    <a:pt x="6102220" y="2108719"/>
                  </a:lnTo>
                  <a:lnTo>
                    <a:pt x="1007706" y="0"/>
                  </a:lnTo>
                  <a:lnTo>
                    <a:pt x="0" y="1026368"/>
                  </a:lnTo>
                  <a:lnTo>
                    <a:pt x="0" y="210871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sp>
        <p:nvSpPr>
          <p:cNvPr id="95" name="CustomShape 15"/>
          <p:cNvSpPr/>
          <p:nvPr/>
        </p:nvSpPr>
        <p:spPr>
          <a:xfrm>
            <a:off x="2473380" y="1373141"/>
            <a:ext cx="7315200" cy="58695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marL="107640" algn="ctr">
              <a:lnSpc>
                <a:spcPct val="100000"/>
              </a:lnSpc>
            </a:pPr>
            <a:r>
              <a:rPr lang="es-CO" sz="3200" b="1" strike="noStrike" spc="-1" dirty="0">
                <a:solidFill>
                  <a:srgbClr val="5A5A5C"/>
                </a:solidFill>
                <a:latin typeface="Futura Md BT"/>
              </a:rPr>
              <a:t>Objetivos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03996E20-43DA-2C82-6A49-CB4B2CBA26FB}"/>
              </a:ext>
            </a:extLst>
          </p:cNvPr>
          <p:cNvGrpSpPr/>
          <p:nvPr/>
        </p:nvGrpSpPr>
        <p:grpSpPr>
          <a:xfrm rot="16200000">
            <a:off x="7734739" y="2388238"/>
            <a:ext cx="6886439" cy="2071803"/>
            <a:chOff x="6070680" y="4827600"/>
            <a:chExt cx="6132600" cy="2071803"/>
          </a:xfrm>
        </p:grpSpPr>
        <p:sp>
          <p:nvSpPr>
            <p:cNvPr id="8" name="CustomShape 1">
              <a:extLst>
                <a:ext uri="{FF2B5EF4-FFF2-40B4-BE49-F238E27FC236}">
                  <a16:creationId xmlns:a16="http://schemas.microsoft.com/office/drawing/2014/main" id="{1DF96B6F-2F03-E836-C73B-FD686A613794}"/>
                </a:ext>
              </a:extLst>
            </p:cNvPr>
            <p:cNvSpPr/>
            <p:nvPr/>
          </p:nvSpPr>
          <p:spPr>
            <a:xfrm>
              <a:off x="10083960" y="4827600"/>
              <a:ext cx="2108160" cy="2035080"/>
            </a:xfrm>
            <a:custGeom>
              <a:avLst/>
              <a:gdLst/>
              <a:ahLst/>
              <a:cxnLst/>
              <a:rect l="l" t="t" r="r" b="b"/>
              <a:pathLst>
                <a:path w="2108719" h="2034074">
                  <a:moveTo>
                    <a:pt x="2108719" y="0"/>
                  </a:moveTo>
                  <a:lnTo>
                    <a:pt x="2108719" y="2015412"/>
                  </a:lnTo>
                  <a:lnTo>
                    <a:pt x="0" y="2034074"/>
                  </a:lnTo>
                  <a:lnTo>
                    <a:pt x="2108719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" name="CustomShape 2">
              <a:extLst>
                <a:ext uri="{FF2B5EF4-FFF2-40B4-BE49-F238E27FC236}">
                  <a16:creationId xmlns:a16="http://schemas.microsoft.com/office/drawing/2014/main" id="{68F98B6C-5686-411F-8E66-525253E3C907}"/>
                </a:ext>
              </a:extLst>
            </p:cNvPr>
            <p:cNvSpPr/>
            <p:nvPr/>
          </p:nvSpPr>
          <p:spPr>
            <a:xfrm>
              <a:off x="6070680" y="5881680"/>
              <a:ext cx="6121440" cy="1008000"/>
            </a:xfrm>
            <a:custGeom>
              <a:avLst/>
              <a:gdLst/>
              <a:ahLst/>
              <a:cxnLst/>
              <a:rect l="l" t="t" r="r" b="b"/>
              <a:pathLst>
                <a:path w="6120882" h="1007707">
                  <a:moveTo>
                    <a:pt x="0" y="989045"/>
                  </a:moveTo>
                  <a:lnTo>
                    <a:pt x="6120882" y="0"/>
                  </a:lnTo>
                  <a:lnTo>
                    <a:pt x="6120882" y="1007707"/>
                  </a:lnTo>
                  <a:lnTo>
                    <a:pt x="0" y="989045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0" name="CustomShape 3">
              <a:extLst>
                <a:ext uri="{FF2B5EF4-FFF2-40B4-BE49-F238E27FC236}">
                  <a16:creationId xmlns:a16="http://schemas.microsoft.com/office/drawing/2014/main" id="{706BCC77-B434-AEAA-AFDA-488D11BFC3B8}"/>
                </a:ext>
              </a:extLst>
            </p:cNvPr>
            <p:cNvSpPr/>
            <p:nvPr/>
          </p:nvSpPr>
          <p:spPr>
            <a:xfrm>
              <a:off x="8285040" y="5430960"/>
              <a:ext cx="3918240" cy="1455480"/>
            </a:xfrm>
            <a:custGeom>
              <a:avLst/>
              <a:gdLst/>
              <a:ahLst/>
              <a:cxnLst/>
              <a:rect l="l" t="t" r="r" b="b"/>
              <a:pathLst>
                <a:path w="3918857" h="1455576">
                  <a:moveTo>
                    <a:pt x="3918857" y="0"/>
                  </a:moveTo>
                  <a:lnTo>
                    <a:pt x="0" y="1455576"/>
                  </a:lnTo>
                  <a:lnTo>
                    <a:pt x="3900196" y="1455576"/>
                  </a:lnTo>
                  <a:lnTo>
                    <a:pt x="3918857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1" name="CustomShape 4">
              <a:extLst>
                <a:ext uri="{FF2B5EF4-FFF2-40B4-BE49-F238E27FC236}">
                  <a16:creationId xmlns:a16="http://schemas.microsoft.com/office/drawing/2014/main" id="{0C6FB642-1109-B128-ADCD-C20DC8F0237B}"/>
                </a:ext>
              </a:extLst>
            </p:cNvPr>
            <p:cNvSpPr/>
            <p:nvPr/>
          </p:nvSpPr>
          <p:spPr>
            <a:xfrm>
              <a:off x="8002440" y="5919840"/>
              <a:ext cx="1530360" cy="969840"/>
            </a:xfrm>
            <a:custGeom>
              <a:avLst/>
              <a:gdLst/>
              <a:ahLst/>
              <a:cxnLst/>
              <a:rect l="l" t="t" r="r" b="b"/>
              <a:pathLst>
                <a:path w="1530220" h="970384">
                  <a:moveTo>
                    <a:pt x="0" y="951722"/>
                  </a:moveTo>
                  <a:lnTo>
                    <a:pt x="970383" y="0"/>
                  </a:lnTo>
                  <a:lnTo>
                    <a:pt x="1530220" y="970384"/>
                  </a:lnTo>
                  <a:lnTo>
                    <a:pt x="0" y="95172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2" name="CustomShape 5">
              <a:extLst>
                <a:ext uri="{FF2B5EF4-FFF2-40B4-BE49-F238E27FC236}">
                  <a16:creationId xmlns:a16="http://schemas.microsoft.com/office/drawing/2014/main" id="{FFA50C34-2E68-99B8-C938-34490514E422}"/>
                </a:ext>
              </a:extLst>
            </p:cNvPr>
            <p:cNvSpPr/>
            <p:nvPr/>
          </p:nvSpPr>
          <p:spPr>
            <a:xfrm>
              <a:off x="9132652" y="5443922"/>
              <a:ext cx="3065588" cy="1455481"/>
            </a:xfrm>
            <a:custGeom>
              <a:avLst/>
              <a:gdLst/>
              <a:ahLst/>
              <a:cxnLst/>
              <a:rect l="l" t="t" r="r" b="b"/>
              <a:pathLst>
                <a:path w="3616036" h="1620982">
                  <a:moveTo>
                    <a:pt x="0" y="1620982"/>
                  </a:moveTo>
                  <a:lnTo>
                    <a:pt x="3616036" y="1620982"/>
                  </a:lnTo>
                  <a:lnTo>
                    <a:pt x="3616036" y="623455"/>
                  </a:lnTo>
                  <a:lnTo>
                    <a:pt x="2784764" y="0"/>
                  </a:lnTo>
                  <a:lnTo>
                    <a:pt x="0" y="1620982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1248881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EF370391-6D6F-7195-2EE1-A288B23DE799}"/>
              </a:ext>
            </a:extLst>
          </p:cNvPr>
          <p:cNvGrpSpPr/>
          <p:nvPr/>
        </p:nvGrpSpPr>
        <p:grpSpPr>
          <a:xfrm>
            <a:off x="1623240" y="-19080"/>
            <a:ext cx="10582947" cy="1392220"/>
            <a:chOff x="958680" y="-19080"/>
            <a:chExt cx="11247508" cy="1659240"/>
          </a:xfrm>
        </p:grpSpPr>
        <p:sp>
          <p:nvSpPr>
            <p:cNvPr id="86" name="CustomShape 6"/>
            <p:cNvSpPr/>
            <p:nvPr/>
          </p:nvSpPr>
          <p:spPr>
            <a:xfrm>
              <a:off x="958680" y="-14400"/>
              <a:ext cx="6431040" cy="943200"/>
            </a:xfrm>
            <a:custGeom>
              <a:avLst/>
              <a:gdLst/>
              <a:ahLst/>
              <a:cxnLst/>
              <a:rect l="l" t="t" r="r" b="b"/>
              <a:pathLst>
                <a:path w="6430780" h="944380">
                  <a:moveTo>
                    <a:pt x="794479" y="0"/>
                  </a:moveTo>
                  <a:lnTo>
                    <a:pt x="0" y="944380"/>
                  </a:lnTo>
                  <a:lnTo>
                    <a:pt x="6430780" y="14990"/>
                  </a:lnTo>
                  <a:lnTo>
                    <a:pt x="79447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7" name="CustomShape 7"/>
            <p:cNvSpPr/>
            <p:nvPr/>
          </p:nvSpPr>
          <p:spPr>
            <a:xfrm>
              <a:off x="958680" y="0"/>
              <a:ext cx="6431040" cy="914400"/>
            </a:xfrm>
            <a:custGeom>
              <a:avLst/>
              <a:gdLst/>
              <a:ahLst/>
              <a:cxnLst/>
              <a:rect l="l" t="t" r="r" b="b"/>
              <a:pathLst>
                <a:path w="6430780" h="914400">
                  <a:moveTo>
                    <a:pt x="1723869" y="0"/>
                  </a:moveTo>
                  <a:lnTo>
                    <a:pt x="0" y="914400"/>
                  </a:lnTo>
                  <a:lnTo>
                    <a:pt x="6430780" y="29980"/>
                  </a:lnTo>
                  <a:lnTo>
                    <a:pt x="172386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8" name="CustomShape 8"/>
            <p:cNvSpPr/>
            <p:nvPr/>
          </p:nvSpPr>
          <p:spPr>
            <a:xfrm>
              <a:off x="10286668" y="0"/>
              <a:ext cx="1919520" cy="1182018"/>
            </a:xfrm>
            <a:custGeom>
              <a:avLst/>
              <a:gdLst/>
              <a:ahLst/>
              <a:cxnLst/>
              <a:rect l="l" t="t" r="r" b="b"/>
              <a:pathLst>
                <a:path w="1918741" h="1424065">
                  <a:moveTo>
                    <a:pt x="0" y="1019331"/>
                  </a:moveTo>
                  <a:lnTo>
                    <a:pt x="1918741" y="1424065"/>
                  </a:lnTo>
                  <a:lnTo>
                    <a:pt x="1903751" y="0"/>
                  </a:lnTo>
                  <a:lnTo>
                    <a:pt x="89941" y="419724"/>
                  </a:lnTo>
                  <a:lnTo>
                    <a:pt x="0" y="1019331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9" name="CustomShape 9"/>
            <p:cNvSpPr/>
            <p:nvPr/>
          </p:nvSpPr>
          <p:spPr>
            <a:xfrm>
              <a:off x="4289400" y="0"/>
              <a:ext cx="7824960" cy="1640160"/>
            </a:xfrm>
            <a:custGeom>
              <a:avLst/>
              <a:gdLst/>
              <a:ahLst/>
              <a:cxnLst/>
              <a:rect l="l" t="t" r="r" b="b"/>
              <a:pathLst>
                <a:path w="7824866" h="1888760">
                  <a:moveTo>
                    <a:pt x="4586990" y="1888760"/>
                  </a:moveTo>
                  <a:lnTo>
                    <a:pt x="7824866" y="0"/>
                  </a:lnTo>
                  <a:lnTo>
                    <a:pt x="0" y="0"/>
                  </a:lnTo>
                  <a:lnTo>
                    <a:pt x="4586990" y="188876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0" name="CustomShape 10"/>
            <p:cNvSpPr/>
            <p:nvPr/>
          </p:nvSpPr>
          <p:spPr>
            <a:xfrm>
              <a:off x="3722760" y="-19080"/>
              <a:ext cx="8469360" cy="1186698"/>
            </a:xfrm>
            <a:custGeom>
              <a:avLst/>
              <a:gdLst/>
              <a:ahLst/>
              <a:cxnLst/>
              <a:rect l="l" t="t" r="r" b="b"/>
              <a:pathLst>
                <a:path w="8469442" h="1528997">
                  <a:moveTo>
                    <a:pt x="0" y="0"/>
                  </a:moveTo>
                  <a:lnTo>
                    <a:pt x="8469442" y="14990"/>
                  </a:lnTo>
                  <a:lnTo>
                    <a:pt x="2563318" y="1528997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BC5B5E32-EA3C-D772-FA34-46ED11CD74C8}"/>
              </a:ext>
            </a:extLst>
          </p:cNvPr>
          <p:cNvGrpSpPr/>
          <p:nvPr/>
        </p:nvGrpSpPr>
        <p:grpSpPr>
          <a:xfrm>
            <a:off x="-1440" y="4897902"/>
            <a:ext cx="12206160" cy="1969457"/>
            <a:chOff x="-1440" y="4562640"/>
            <a:chExt cx="12206160" cy="2304720"/>
          </a:xfrm>
        </p:grpSpPr>
        <p:sp>
          <p:nvSpPr>
            <p:cNvPr id="80" name="CustomShape 1"/>
            <p:cNvSpPr/>
            <p:nvPr/>
          </p:nvSpPr>
          <p:spPr>
            <a:xfrm>
              <a:off x="8380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fld id="{C4F1F1BB-3DEE-414A-8269-7FA99C9FA5F5}" type="datetime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13/12/2025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1" name="CustomShape 2"/>
            <p:cNvSpPr/>
            <p:nvPr/>
          </p:nvSpPr>
          <p:spPr>
            <a:xfrm>
              <a:off x="4038480" y="6356520"/>
              <a:ext cx="41148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2" name="CustomShape 3"/>
            <p:cNvSpPr/>
            <p:nvPr/>
          </p:nvSpPr>
          <p:spPr>
            <a:xfrm>
              <a:off x="86104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algn="r"/>
              <a:fld id="{614E660E-1973-4FB2-B5B4-9919E44BE8F5}" type="slidenum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5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4" name="CustomShape 4"/>
            <p:cNvSpPr/>
            <p:nvPr/>
          </p:nvSpPr>
          <p:spPr>
            <a:xfrm>
              <a:off x="57240" y="6037200"/>
              <a:ext cx="12147480" cy="820800"/>
            </a:xfrm>
            <a:custGeom>
              <a:avLst/>
              <a:gdLst/>
              <a:ahLst/>
              <a:cxnLst/>
              <a:rect l="l" t="t" r="r" b="b"/>
              <a:pathLst>
                <a:path w="12148457" h="821093">
                  <a:moveTo>
                    <a:pt x="12148457" y="821093"/>
                  </a:moveTo>
                  <a:lnTo>
                    <a:pt x="12148457" y="279918"/>
                  </a:lnTo>
                  <a:lnTo>
                    <a:pt x="0" y="0"/>
                  </a:lnTo>
                  <a:lnTo>
                    <a:pt x="0" y="821093"/>
                  </a:lnTo>
                  <a:lnTo>
                    <a:pt x="12148457" y="821093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1" name="CustomShape 11"/>
            <p:cNvSpPr/>
            <p:nvPr/>
          </p:nvSpPr>
          <p:spPr>
            <a:xfrm>
              <a:off x="4392720" y="5216400"/>
              <a:ext cx="2687400" cy="1641600"/>
            </a:xfrm>
            <a:custGeom>
              <a:avLst/>
              <a:gdLst/>
              <a:ahLst/>
              <a:cxnLst/>
              <a:rect l="l" t="t" r="r" b="b"/>
              <a:pathLst>
                <a:path w="2687217" h="1642187">
                  <a:moveTo>
                    <a:pt x="597160" y="0"/>
                  </a:moveTo>
                  <a:lnTo>
                    <a:pt x="0" y="1567542"/>
                  </a:lnTo>
                  <a:lnTo>
                    <a:pt x="2687217" y="1642187"/>
                  </a:lnTo>
                  <a:lnTo>
                    <a:pt x="59716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2" name="CustomShape 12"/>
            <p:cNvSpPr/>
            <p:nvPr/>
          </p:nvSpPr>
          <p:spPr>
            <a:xfrm>
              <a:off x="0" y="4562640"/>
              <a:ext cx="3246480" cy="2127240"/>
            </a:xfrm>
            <a:custGeom>
              <a:avLst/>
              <a:gdLst/>
              <a:ahLst/>
              <a:cxnLst/>
              <a:rect l="l" t="t" r="r" b="b"/>
              <a:pathLst>
                <a:path w="3247053" h="2127380">
                  <a:moveTo>
                    <a:pt x="0" y="0"/>
                  </a:moveTo>
                  <a:lnTo>
                    <a:pt x="3247053" y="2127380"/>
                  </a:lnTo>
                  <a:lnTo>
                    <a:pt x="18661" y="18474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3" name="CustomShape 13"/>
            <p:cNvSpPr/>
            <p:nvPr/>
          </p:nvSpPr>
          <p:spPr>
            <a:xfrm>
              <a:off x="-1440" y="5346720"/>
              <a:ext cx="6605280" cy="1511280"/>
            </a:xfrm>
            <a:custGeom>
              <a:avLst/>
              <a:gdLst/>
              <a:ahLst/>
              <a:cxnLst/>
              <a:rect l="l" t="t" r="r" b="b"/>
              <a:pathLst>
                <a:path w="6606073" h="1511559">
                  <a:moveTo>
                    <a:pt x="0" y="0"/>
                  </a:moveTo>
                  <a:lnTo>
                    <a:pt x="0" y="1511559"/>
                  </a:lnTo>
                  <a:lnTo>
                    <a:pt x="6606073" y="15115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3F4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4" name="CustomShape 14"/>
            <p:cNvSpPr/>
            <p:nvPr/>
          </p:nvSpPr>
          <p:spPr>
            <a:xfrm>
              <a:off x="0" y="4759200"/>
              <a:ext cx="6102360" cy="2108160"/>
            </a:xfrm>
            <a:custGeom>
              <a:avLst/>
              <a:gdLst/>
              <a:ahLst/>
              <a:cxnLst/>
              <a:rect l="l" t="t" r="r" b="b"/>
              <a:pathLst>
                <a:path w="6102220" h="2108719">
                  <a:moveTo>
                    <a:pt x="0" y="2108719"/>
                  </a:moveTo>
                  <a:lnTo>
                    <a:pt x="6102220" y="2108719"/>
                  </a:lnTo>
                  <a:lnTo>
                    <a:pt x="1007706" y="0"/>
                  </a:lnTo>
                  <a:lnTo>
                    <a:pt x="0" y="1026368"/>
                  </a:lnTo>
                  <a:lnTo>
                    <a:pt x="0" y="210871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sp>
        <p:nvSpPr>
          <p:cNvPr id="95" name="CustomShape 15"/>
          <p:cNvSpPr/>
          <p:nvPr/>
        </p:nvSpPr>
        <p:spPr>
          <a:xfrm>
            <a:off x="2473380" y="1373141"/>
            <a:ext cx="7315200" cy="58695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marL="107640" algn="ctr">
              <a:lnSpc>
                <a:spcPct val="100000"/>
              </a:lnSpc>
            </a:pPr>
            <a:r>
              <a:rPr lang="es-CO" sz="3200" b="1" strike="noStrike" spc="-1" dirty="0">
                <a:solidFill>
                  <a:srgbClr val="5A5A5C"/>
                </a:solidFill>
                <a:latin typeface="Futura Md BT"/>
              </a:rPr>
              <a:t>Marco Te</a:t>
            </a:r>
            <a:r>
              <a:rPr lang="es-CO" sz="3200" b="1" spc="-1" dirty="0">
                <a:solidFill>
                  <a:srgbClr val="5A5A5C"/>
                </a:solidFill>
                <a:latin typeface="Futura Md BT"/>
              </a:rPr>
              <a:t>órico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03996E20-43DA-2C82-6A49-CB4B2CBA26FB}"/>
              </a:ext>
            </a:extLst>
          </p:cNvPr>
          <p:cNvGrpSpPr/>
          <p:nvPr/>
        </p:nvGrpSpPr>
        <p:grpSpPr>
          <a:xfrm rot="16200000">
            <a:off x="7734739" y="2388238"/>
            <a:ext cx="6886439" cy="2071803"/>
            <a:chOff x="6070680" y="4827600"/>
            <a:chExt cx="6132600" cy="2071803"/>
          </a:xfrm>
        </p:grpSpPr>
        <p:sp>
          <p:nvSpPr>
            <p:cNvPr id="8" name="CustomShape 1">
              <a:extLst>
                <a:ext uri="{FF2B5EF4-FFF2-40B4-BE49-F238E27FC236}">
                  <a16:creationId xmlns:a16="http://schemas.microsoft.com/office/drawing/2014/main" id="{1DF96B6F-2F03-E836-C73B-FD686A613794}"/>
                </a:ext>
              </a:extLst>
            </p:cNvPr>
            <p:cNvSpPr/>
            <p:nvPr/>
          </p:nvSpPr>
          <p:spPr>
            <a:xfrm>
              <a:off x="10083960" y="4827600"/>
              <a:ext cx="2108160" cy="2035080"/>
            </a:xfrm>
            <a:custGeom>
              <a:avLst/>
              <a:gdLst/>
              <a:ahLst/>
              <a:cxnLst/>
              <a:rect l="l" t="t" r="r" b="b"/>
              <a:pathLst>
                <a:path w="2108719" h="2034074">
                  <a:moveTo>
                    <a:pt x="2108719" y="0"/>
                  </a:moveTo>
                  <a:lnTo>
                    <a:pt x="2108719" y="2015412"/>
                  </a:lnTo>
                  <a:lnTo>
                    <a:pt x="0" y="2034074"/>
                  </a:lnTo>
                  <a:lnTo>
                    <a:pt x="2108719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" name="CustomShape 2">
              <a:extLst>
                <a:ext uri="{FF2B5EF4-FFF2-40B4-BE49-F238E27FC236}">
                  <a16:creationId xmlns:a16="http://schemas.microsoft.com/office/drawing/2014/main" id="{68F98B6C-5686-411F-8E66-525253E3C907}"/>
                </a:ext>
              </a:extLst>
            </p:cNvPr>
            <p:cNvSpPr/>
            <p:nvPr/>
          </p:nvSpPr>
          <p:spPr>
            <a:xfrm>
              <a:off x="6070680" y="5881680"/>
              <a:ext cx="6121440" cy="1008000"/>
            </a:xfrm>
            <a:custGeom>
              <a:avLst/>
              <a:gdLst/>
              <a:ahLst/>
              <a:cxnLst/>
              <a:rect l="l" t="t" r="r" b="b"/>
              <a:pathLst>
                <a:path w="6120882" h="1007707">
                  <a:moveTo>
                    <a:pt x="0" y="989045"/>
                  </a:moveTo>
                  <a:lnTo>
                    <a:pt x="6120882" y="0"/>
                  </a:lnTo>
                  <a:lnTo>
                    <a:pt x="6120882" y="1007707"/>
                  </a:lnTo>
                  <a:lnTo>
                    <a:pt x="0" y="989045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0" name="CustomShape 3">
              <a:extLst>
                <a:ext uri="{FF2B5EF4-FFF2-40B4-BE49-F238E27FC236}">
                  <a16:creationId xmlns:a16="http://schemas.microsoft.com/office/drawing/2014/main" id="{706BCC77-B434-AEAA-AFDA-488D11BFC3B8}"/>
                </a:ext>
              </a:extLst>
            </p:cNvPr>
            <p:cNvSpPr/>
            <p:nvPr/>
          </p:nvSpPr>
          <p:spPr>
            <a:xfrm>
              <a:off x="8285040" y="5430960"/>
              <a:ext cx="3918240" cy="1455480"/>
            </a:xfrm>
            <a:custGeom>
              <a:avLst/>
              <a:gdLst/>
              <a:ahLst/>
              <a:cxnLst/>
              <a:rect l="l" t="t" r="r" b="b"/>
              <a:pathLst>
                <a:path w="3918857" h="1455576">
                  <a:moveTo>
                    <a:pt x="3918857" y="0"/>
                  </a:moveTo>
                  <a:lnTo>
                    <a:pt x="0" y="1455576"/>
                  </a:lnTo>
                  <a:lnTo>
                    <a:pt x="3900196" y="1455576"/>
                  </a:lnTo>
                  <a:lnTo>
                    <a:pt x="3918857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1" name="CustomShape 4">
              <a:extLst>
                <a:ext uri="{FF2B5EF4-FFF2-40B4-BE49-F238E27FC236}">
                  <a16:creationId xmlns:a16="http://schemas.microsoft.com/office/drawing/2014/main" id="{0C6FB642-1109-B128-ADCD-C20DC8F0237B}"/>
                </a:ext>
              </a:extLst>
            </p:cNvPr>
            <p:cNvSpPr/>
            <p:nvPr/>
          </p:nvSpPr>
          <p:spPr>
            <a:xfrm>
              <a:off x="8002440" y="5919840"/>
              <a:ext cx="1530360" cy="969840"/>
            </a:xfrm>
            <a:custGeom>
              <a:avLst/>
              <a:gdLst/>
              <a:ahLst/>
              <a:cxnLst/>
              <a:rect l="l" t="t" r="r" b="b"/>
              <a:pathLst>
                <a:path w="1530220" h="970384">
                  <a:moveTo>
                    <a:pt x="0" y="951722"/>
                  </a:moveTo>
                  <a:lnTo>
                    <a:pt x="970383" y="0"/>
                  </a:lnTo>
                  <a:lnTo>
                    <a:pt x="1530220" y="970384"/>
                  </a:lnTo>
                  <a:lnTo>
                    <a:pt x="0" y="95172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2" name="CustomShape 5">
              <a:extLst>
                <a:ext uri="{FF2B5EF4-FFF2-40B4-BE49-F238E27FC236}">
                  <a16:creationId xmlns:a16="http://schemas.microsoft.com/office/drawing/2014/main" id="{FFA50C34-2E68-99B8-C938-34490514E422}"/>
                </a:ext>
              </a:extLst>
            </p:cNvPr>
            <p:cNvSpPr/>
            <p:nvPr/>
          </p:nvSpPr>
          <p:spPr>
            <a:xfrm>
              <a:off x="9132652" y="5443922"/>
              <a:ext cx="3065588" cy="1455481"/>
            </a:xfrm>
            <a:custGeom>
              <a:avLst/>
              <a:gdLst/>
              <a:ahLst/>
              <a:cxnLst/>
              <a:rect l="l" t="t" r="r" b="b"/>
              <a:pathLst>
                <a:path w="3616036" h="1620982">
                  <a:moveTo>
                    <a:pt x="0" y="1620982"/>
                  </a:moveTo>
                  <a:lnTo>
                    <a:pt x="3616036" y="1620982"/>
                  </a:lnTo>
                  <a:lnTo>
                    <a:pt x="3616036" y="623455"/>
                  </a:lnTo>
                  <a:lnTo>
                    <a:pt x="2784764" y="0"/>
                  </a:lnTo>
                  <a:lnTo>
                    <a:pt x="0" y="1620982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1440724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EF370391-6D6F-7195-2EE1-A288B23DE799}"/>
              </a:ext>
            </a:extLst>
          </p:cNvPr>
          <p:cNvGrpSpPr/>
          <p:nvPr/>
        </p:nvGrpSpPr>
        <p:grpSpPr>
          <a:xfrm>
            <a:off x="1623240" y="-19080"/>
            <a:ext cx="10582947" cy="1392220"/>
            <a:chOff x="958680" y="-19080"/>
            <a:chExt cx="11247508" cy="1659240"/>
          </a:xfrm>
        </p:grpSpPr>
        <p:sp>
          <p:nvSpPr>
            <p:cNvPr id="86" name="CustomShape 6"/>
            <p:cNvSpPr/>
            <p:nvPr/>
          </p:nvSpPr>
          <p:spPr>
            <a:xfrm>
              <a:off x="958680" y="-14400"/>
              <a:ext cx="6431040" cy="943200"/>
            </a:xfrm>
            <a:custGeom>
              <a:avLst/>
              <a:gdLst/>
              <a:ahLst/>
              <a:cxnLst/>
              <a:rect l="l" t="t" r="r" b="b"/>
              <a:pathLst>
                <a:path w="6430780" h="944380">
                  <a:moveTo>
                    <a:pt x="794479" y="0"/>
                  </a:moveTo>
                  <a:lnTo>
                    <a:pt x="0" y="944380"/>
                  </a:lnTo>
                  <a:lnTo>
                    <a:pt x="6430780" y="14990"/>
                  </a:lnTo>
                  <a:lnTo>
                    <a:pt x="79447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7" name="CustomShape 7"/>
            <p:cNvSpPr/>
            <p:nvPr/>
          </p:nvSpPr>
          <p:spPr>
            <a:xfrm>
              <a:off x="958680" y="0"/>
              <a:ext cx="6431040" cy="914400"/>
            </a:xfrm>
            <a:custGeom>
              <a:avLst/>
              <a:gdLst/>
              <a:ahLst/>
              <a:cxnLst/>
              <a:rect l="l" t="t" r="r" b="b"/>
              <a:pathLst>
                <a:path w="6430780" h="914400">
                  <a:moveTo>
                    <a:pt x="1723869" y="0"/>
                  </a:moveTo>
                  <a:lnTo>
                    <a:pt x="0" y="914400"/>
                  </a:lnTo>
                  <a:lnTo>
                    <a:pt x="6430780" y="29980"/>
                  </a:lnTo>
                  <a:lnTo>
                    <a:pt x="172386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8" name="CustomShape 8"/>
            <p:cNvSpPr/>
            <p:nvPr/>
          </p:nvSpPr>
          <p:spPr>
            <a:xfrm>
              <a:off x="10286668" y="0"/>
              <a:ext cx="1919520" cy="1182018"/>
            </a:xfrm>
            <a:custGeom>
              <a:avLst/>
              <a:gdLst/>
              <a:ahLst/>
              <a:cxnLst/>
              <a:rect l="l" t="t" r="r" b="b"/>
              <a:pathLst>
                <a:path w="1918741" h="1424065">
                  <a:moveTo>
                    <a:pt x="0" y="1019331"/>
                  </a:moveTo>
                  <a:lnTo>
                    <a:pt x="1918741" y="1424065"/>
                  </a:lnTo>
                  <a:lnTo>
                    <a:pt x="1903751" y="0"/>
                  </a:lnTo>
                  <a:lnTo>
                    <a:pt x="89941" y="419724"/>
                  </a:lnTo>
                  <a:lnTo>
                    <a:pt x="0" y="1019331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9" name="CustomShape 9"/>
            <p:cNvSpPr/>
            <p:nvPr/>
          </p:nvSpPr>
          <p:spPr>
            <a:xfrm>
              <a:off x="4289400" y="0"/>
              <a:ext cx="7824960" cy="1640160"/>
            </a:xfrm>
            <a:custGeom>
              <a:avLst/>
              <a:gdLst/>
              <a:ahLst/>
              <a:cxnLst/>
              <a:rect l="l" t="t" r="r" b="b"/>
              <a:pathLst>
                <a:path w="7824866" h="1888760">
                  <a:moveTo>
                    <a:pt x="4586990" y="1888760"/>
                  </a:moveTo>
                  <a:lnTo>
                    <a:pt x="7824866" y="0"/>
                  </a:lnTo>
                  <a:lnTo>
                    <a:pt x="0" y="0"/>
                  </a:lnTo>
                  <a:lnTo>
                    <a:pt x="4586990" y="188876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0" name="CustomShape 10"/>
            <p:cNvSpPr/>
            <p:nvPr/>
          </p:nvSpPr>
          <p:spPr>
            <a:xfrm>
              <a:off x="3722760" y="-19080"/>
              <a:ext cx="8469360" cy="1186698"/>
            </a:xfrm>
            <a:custGeom>
              <a:avLst/>
              <a:gdLst/>
              <a:ahLst/>
              <a:cxnLst/>
              <a:rect l="l" t="t" r="r" b="b"/>
              <a:pathLst>
                <a:path w="8469442" h="1528997">
                  <a:moveTo>
                    <a:pt x="0" y="0"/>
                  </a:moveTo>
                  <a:lnTo>
                    <a:pt x="8469442" y="14990"/>
                  </a:lnTo>
                  <a:lnTo>
                    <a:pt x="2563318" y="1528997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BC5B5E32-EA3C-D772-FA34-46ED11CD74C8}"/>
              </a:ext>
            </a:extLst>
          </p:cNvPr>
          <p:cNvGrpSpPr/>
          <p:nvPr/>
        </p:nvGrpSpPr>
        <p:grpSpPr>
          <a:xfrm>
            <a:off x="-1440" y="4897902"/>
            <a:ext cx="12206160" cy="1969457"/>
            <a:chOff x="-1440" y="4562640"/>
            <a:chExt cx="12206160" cy="2304720"/>
          </a:xfrm>
        </p:grpSpPr>
        <p:sp>
          <p:nvSpPr>
            <p:cNvPr id="80" name="CustomShape 1"/>
            <p:cNvSpPr/>
            <p:nvPr/>
          </p:nvSpPr>
          <p:spPr>
            <a:xfrm>
              <a:off x="8380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fld id="{C4F1F1BB-3DEE-414A-8269-7FA99C9FA5F5}" type="datetime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13/12/2025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1" name="CustomShape 2"/>
            <p:cNvSpPr/>
            <p:nvPr/>
          </p:nvSpPr>
          <p:spPr>
            <a:xfrm>
              <a:off x="4038480" y="6356520"/>
              <a:ext cx="41148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2" name="CustomShape 3"/>
            <p:cNvSpPr/>
            <p:nvPr/>
          </p:nvSpPr>
          <p:spPr>
            <a:xfrm>
              <a:off x="86104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algn="r"/>
              <a:fld id="{614E660E-1973-4FB2-B5B4-9919E44BE8F5}" type="slidenum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6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4" name="CustomShape 4"/>
            <p:cNvSpPr/>
            <p:nvPr/>
          </p:nvSpPr>
          <p:spPr>
            <a:xfrm>
              <a:off x="57240" y="6037200"/>
              <a:ext cx="12147480" cy="820800"/>
            </a:xfrm>
            <a:custGeom>
              <a:avLst/>
              <a:gdLst/>
              <a:ahLst/>
              <a:cxnLst/>
              <a:rect l="l" t="t" r="r" b="b"/>
              <a:pathLst>
                <a:path w="12148457" h="821093">
                  <a:moveTo>
                    <a:pt x="12148457" y="821093"/>
                  </a:moveTo>
                  <a:lnTo>
                    <a:pt x="12148457" y="279918"/>
                  </a:lnTo>
                  <a:lnTo>
                    <a:pt x="0" y="0"/>
                  </a:lnTo>
                  <a:lnTo>
                    <a:pt x="0" y="821093"/>
                  </a:lnTo>
                  <a:lnTo>
                    <a:pt x="12148457" y="821093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1" name="CustomShape 11"/>
            <p:cNvSpPr/>
            <p:nvPr/>
          </p:nvSpPr>
          <p:spPr>
            <a:xfrm>
              <a:off x="4392720" y="5216400"/>
              <a:ext cx="2687400" cy="1641600"/>
            </a:xfrm>
            <a:custGeom>
              <a:avLst/>
              <a:gdLst/>
              <a:ahLst/>
              <a:cxnLst/>
              <a:rect l="l" t="t" r="r" b="b"/>
              <a:pathLst>
                <a:path w="2687217" h="1642187">
                  <a:moveTo>
                    <a:pt x="597160" y="0"/>
                  </a:moveTo>
                  <a:lnTo>
                    <a:pt x="0" y="1567542"/>
                  </a:lnTo>
                  <a:lnTo>
                    <a:pt x="2687217" y="1642187"/>
                  </a:lnTo>
                  <a:lnTo>
                    <a:pt x="59716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2" name="CustomShape 12"/>
            <p:cNvSpPr/>
            <p:nvPr/>
          </p:nvSpPr>
          <p:spPr>
            <a:xfrm>
              <a:off x="0" y="4562640"/>
              <a:ext cx="3246480" cy="2127240"/>
            </a:xfrm>
            <a:custGeom>
              <a:avLst/>
              <a:gdLst/>
              <a:ahLst/>
              <a:cxnLst/>
              <a:rect l="l" t="t" r="r" b="b"/>
              <a:pathLst>
                <a:path w="3247053" h="2127380">
                  <a:moveTo>
                    <a:pt x="0" y="0"/>
                  </a:moveTo>
                  <a:lnTo>
                    <a:pt x="3247053" y="2127380"/>
                  </a:lnTo>
                  <a:lnTo>
                    <a:pt x="18661" y="18474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3" name="CustomShape 13"/>
            <p:cNvSpPr/>
            <p:nvPr/>
          </p:nvSpPr>
          <p:spPr>
            <a:xfrm>
              <a:off x="-1440" y="5346720"/>
              <a:ext cx="6605280" cy="1511280"/>
            </a:xfrm>
            <a:custGeom>
              <a:avLst/>
              <a:gdLst/>
              <a:ahLst/>
              <a:cxnLst/>
              <a:rect l="l" t="t" r="r" b="b"/>
              <a:pathLst>
                <a:path w="6606073" h="1511559">
                  <a:moveTo>
                    <a:pt x="0" y="0"/>
                  </a:moveTo>
                  <a:lnTo>
                    <a:pt x="0" y="1511559"/>
                  </a:lnTo>
                  <a:lnTo>
                    <a:pt x="6606073" y="15115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3F4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4" name="CustomShape 14"/>
            <p:cNvSpPr/>
            <p:nvPr/>
          </p:nvSpPr>
          <p:spPr>
            <a:xfrm>
              <a:off x="0" y="4759200"/>
              <a:ext cx="6102360" cy="2108160"/>
            </a:xfrm>
            <a:custGeom>
              <a:avLst/>
              <a:gdLst/>
              <a:ahLst/>
              <a:cxnLst/>
              <a:rect l="l" t="t" r="r" b="b"/>
              <a:pathLst>
                <a:path w="6102220" h="2108719">
                  <a:moveTo>
                    <a:pt x="0" y="2108719"/>
                  </a:moveTo>
                  <a:lnTo>
                    <a:pt x="6102220" y="2108719"/>
                  </a:lnTo>
                  <a:lnTo>
                    <a:pt x="1007706" y="0"/>
                  </a:lnTo>
                  <a:lnTo>
                    <a:pt x="0" y="1026368"/>
                  </a:lnTo>
                  <a:lnTo>
                    <a:pt x="0" y="210871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sp>
        <p:nvSpPr>
          <p:cNvPr id="95" name="CustomShape 15"/>
          <p:cNvSpPr/>
          <p:nvPr/>
        </p:nvSpPr>
        <p:spPr>
          <a:xfrm>
            <a:off x="2473380" y="1373141"/>
            <a:ext cx="7315200" cy="58695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marL="107640" algn="ctr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Metodología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03996E20-43DA-2C82-6A49-CB4B2CBA26FB}"/>
              </a:ext>
            </a:extLst>
          </p:cNvPr>
          <p:cNvGrpSpPr/>
          <p:nvPr/>
        </p:nvGrpSpPr>
        <p:grpSpPr>
          <a:xfrm rot="16200000">
            <a:off x="7734739" y="2388238"/>
            <a:ext cx="6886439" cy="2071803"/>
            <a:chOff x="6070680" y="4827600"/>
            <a:chExt cx="6132600" cy="2071803"/>
          </a:xfrm>
        </p:grpSpPr>
        <p:sp>
          <p:nvSpPr>
            <p:cNvPr id="8" name="CustomShape 1">
              <a:extLst>
                <a:ext uri="{FF2B5EF4-FFF2-40B4-BE49-F238E27FC236}">
                  <a16:creationId xmlns:a16="http://schemas.microsoft.com/office/drawing/2014/main" id="{1DF96B6F-2F03-E836-C73B-FD686A613794}"/>
                </a:ext>
              </a:extLst>
            </p:cNvPr>
            <p:cNvSpPr/>
            <p:nvPr/>
          </p:nvSpPr>
          <p:spPr>
            <a:xfrm>
              <a:off x="10083960" y="4827600"/>
              <a:ext cx="2108160" cy="2035080"/>
            </a:xfrm>
            <a:custGeom>
              <a:avLst/>
              <a:gdLst/>
              <a:ahLst/>
              <a:cxnLst/>
              <a:rect l="l" t="t" r="r" b="b"/>
              <a:pathLst>
                <a:path w="2108719" h="2034074">
                  <a:moveTo>
                    <a:pt x="2108719" y="0"/>
                  </a:moveTo>
                  <a:lnTo>
                    <a:pt x="2108719" y="2015412"/>
                  </a:lnTo>
                  <a:lnTo>
                    <a:pt x="0" y="2034074"/>
                  </a:lnTo>
                  <a:lnTo>
                    <a:pt x="2108719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" name="CustomShape 2">
              <a:extLst>
                <a:ext uri="{FF2B5EF4-FFF2-40B4-BE49-F238E27FC236}">
                  <a16:creationId xmlns:a16="http://schemas.microsoft.com/office/drawing/2014/main" id="{68F98B6C-5686-411F-8E66-525253E3C907}"/>
                </a:ext>
              </a:extLst>
            </p:cNvPr>
            <p:cNvSpPr/>
            <p:nvPr/>
          </p:nvSpPr>
          <p:spPr>
            <a:xfrm>
              <a:off x="6070680" y="5881680"/>
              <a:ext cx="6121440" cy="1008000"/>
            </a:xfrm>
            <a:custGeom>
              <a:avLst/>
              <a:gdLst/>
              <a:ahLst/>
              <a:cxnLst/>
              <a:rect l="l" t="t" r="r" b="b"/>
              <a:pathLst>
                <a:path w="6120882" h="1007707">
                  <a:moveTo>
                    <a:pt x="0" y="989045"/>
                  </a:moveTo>
                  <a:lnTo>
                    <a:pt x="6120882" y="0"/>
                  </a:lnTo>
                  <a:lnTo>
                    <a:pt x="6120882" y="1007707"/>
                  </a:lnTo>
                  <a:lnTo>
                    <a:pt x="0" y="989045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0" name="CustomShape 3">
              <a:extLst>
                <a:ext uri="{FF2B5EF4-FFF2-40B4-BE49-F238E27FC236}">
                  <a16:creationId xmlns:a16="http://schemas.microsoft.com/office/drawing/2014/main" id="{706BCC77-B434-AEAA-AFDA-488D11BFC3B8}"/>
                </a:ext>
              </a:extLst>
            </p:cNvPr>
            <p:cNvSpPr/>
            <p:nvPr/>
          </p:nvSpPr>
          <p:spPr>
            <a:xfrm>
              <a:off x="8285040" y="5430960"/>
              <a:ext cx="3918240" cy="1455480"/>
            </a:xfrm>
            <a:custGeom>
              <a:avLst/>
              <a:gdLst/>
              <a:ahLst/>
              <a:cxnLst/>
              <a:rect l="l" t="t" r="r" b="b"/>
              <a:pathLst>
                <a:path w="3918857" h="1455576">
                  <a:moveTo>
                    <a:pt x="3918857" y="0"/>
                  </a:moveTo>
                  <a:lnTo>
                    <a:pt x="0" y="1455576"/>
                  </a:lnTo>
                  <a:lnTo>
                    <a:pt x="3900196" y="1455576"/>
                  </a:lnTo>
                  <a:lnTo>
                    <a:pt x="3918857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1" name="CustomShape 4">
              <a:extLst>
                <a:ext uri="{FF2B5EF4-FFF2-40B4-BE49-F238E27FC236}">
                  <a16:creationId xmlns:a16="http://schemas.microsoft.com/office/drawing/2014/main" id="{0C6FB642-1109-B128-ADCD-C20DC8F0237B}"/>
                </a:ext>
              </a:extLst>
            </p:cNvPr>
            <p:cNvSpPr/>
            <p:nvPr/>
          </p:nvSpPr>
          <p:spPr>
            <a:xfrm>
              <a:off x="8002440" y="5919840"/>
              <a:ext cx="1530360" cy="969840"/>
            </a:xfrm>
            <a:custGeom>
              <a:avLst/>
              <a:gdLst/>
              <a:ahLst/>
              <a:cxnLst/>
              <a:rect l="l" t="t" r="r" b="b"/>
              <a:pathLst>
                <a:path w="1530220" h="970384">
                  <a:moveTo>
                    <a:pt x="0" y="951722"/>
                  </a:moveTo>
                  <a:lnTo>
                    <a:pt x="970383" y="0"/>
                  </a:lnTo>
                  <a:lnTo>
                    <a:pt x="1530220" y="970384"/>
                  </a:lnTo>
                  <a:lnTo>
                    <a:pt x="0" y="95172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2" name="CustomShape 5">
              <a:extLst>
                <a:ext uri="{FF2B5EF4-FFF2-40B4-BE49-F238E27FC236}">
                  <a16:creationId xmlns:a16="http://schemas.microsoft.com/office/drawing/2014/main" id="{FFA50C34-2E68-99B8-C938-34490514E422}"/>
                </a:ext>
              </a:extLst>
            </p:cNvPr>
            <p:cNvSpPr/>
            <p:nvPr/>
          </p:nvSpPr>
          <p:spPr>
            <a:xfrm>
              <a:off x="9132652" y="5443922"/>
              <a:ext cx="3065588" cy="1455481"/>
            </a:xfrm>
            <a:custGeom>
              <a:avLst/>
              <a:gdLst/>
              <a:ahLst/>
              <a:cxnLst/>
              <a:rect l="l" t="t" r="r" b="b"/>
              <a:pathLst>
                <a:path w="3616036" h="1620982">
                  <a:moveTo>
                    <a:pt x="0" y="1620982"/>
                  </a:moveTo>
                  <a:lnTo>
                    <a:pt x="3616036" y="1620982"/>
                  </a:lnTo>
                  <a:lnTo>
                    <a:pt x="3616036" y="623455"/>
                  </a:lnTo>
                  <a:lnTo>
                    <a:pt x="2784764" y="0"/>
                  </a:lnTo>
                  <a:lnTo>
                    <a:pt x="0" y="1620982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1344120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EF370391-6D6F-7195-2EE1-A288B23DE799}"/>
              </a:ext>
            </a:extLst>
          </p:cNvPr>
          <p:cNvGrpSpPr/>
          <p:nvPr/>
        </p:nvGrpSpPr>
        <p:grpSpPr>
          <a:xfrm>
            <a:off x="1623240" y="-19080"/>
            <a:ext cx="10582947" cy="1392220"/>
            <a:chOff x="958680" y="-19080"/>
            <a:chExt cx="11247508" cy="1659240"/>
          </a:xfrm>
        </p:grpSpPr>
        <p:sp>
          <p:nvSpPr>
            <p:cNvPr id="86" name="CustomShape 6"/>
            <p:cNvSpPr/>
            <p:nvPr/>
          </p:nvSpPr>
          <p:spPr>
            <a:xfrm>
              <a:off x="958680" y="-14400"/>
              <a:ext cx="6431040" cy="943200"/>
            </a:xfrm>
            <a:custGeom>
              <a:avLst/>
              <a:gdLst/>
              <a:ahLst/>
              <a:cxnLst/>
              <a:rect l="l" t="t" r="r" b="b"/>
              <a:pathLst>
                <a:path w="6430780" h="944380">
                  <a:moveTo>
                    <a:pt x="794479" y="0"/>
                  </a:moveTo>
                  <a:lnTo>
                    <a:pt x="0" y="944380"/>
                  </a:lnTo>
                  <a:lnTo>
                    <a:pt x="6430780" y="14990"/>
                  </a:lnTo>
                  <a:lnTo>
                    <a:pt x="79447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7" name="CustomShape 7"/>
            <p:cNvSpPr/>
            <p:nvPr/>
          </p:nvSpPr>
          <p:spPr>
            <a:xfrm>
              <a:off x="958680" y="0"/>
              <a:ext cx="6431040" cy="914400"/>
            </a:xfrm>
            <a:custGeom>
              <a:avLst/>
              <a:gdLst/>
              <a:ahLst/>
              <a:cxnLst/>
              <a:rect l="l" t="t" r="r" b="b"/>
              <a:pathLst>
                <a:path w="6430780" h="914400">
                  <a:moveTo>
                    <a:pt x="1723869" y="0"/>
                  </a:moveTo>
                  <a:lnTo>
                    <a:pt x="0" y="914400"/>
                  </a:lnTo>
                  <a:lnTo>
                    <a:pt x="6430780" y="29980"/>
                  </a:lnTo>
                  <a:lnTo>
                    <a:pt x="172386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8" name="CustomShape 8"/>
            <p:cNvSpPr/>
            <p:nvPr/>
          </p:nvSpPr>
          <p:spPr>
            <a:xfrm>
              <a:off x="10286668" y="0"/>
              <a:ext cx="1919520" cy="1182018"/>
            </a:xfrm>
            <a:custGeom>
              <a:avLst/>
              <a:gdLst/>
              <a:ahLst/>
              <a:cxnLst/>
              <a:rect l="l" t="t" r="r" b="b"/>
              <a:pathLst>
                <a:path w="1918741" h="1424065">
                  <a:moveTo>
                    <a:pt x="0" y="1019331"/>
                  </a:moveTo>
                  <a:lnTo>
                    <a:pt x="1918741" y="1424065"/>
                  </a:lnTo>
                  <a:lnTo>
                    <a:pt x="1903751" y="0"/>
                  </a:lnTo>
                  <a:lnTo>
                    <a:pt x="89941" y="419724"/>
                  </a:lnTo>
                  <a:lnTo>
                    <a:pt x="0" y="1019331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9" name="CustomShape 9"/>
            <p:cNvSpPr/>
            <p:nvPr/>
          </p:nvSpPr>
          <p:spPr>
            <a:xfrm>
              <a:off x="4289400" y="0"/>
              <a:ext cx="7824960" cy="1640160"/>
            </a:xfrm>
            <a:custGeom>
              <a:avLst/>
              <a:gdLst/>
              <a:ahLst/>
              <a:cxnLst/>
              <a:rect l="l" t="t" r="r" b="b"/>
              <a:pathLst>
                <a:path w="7824866" h="1888760">
                  <a:moveTo>
                    <a:pt x="4586990" y="1888760"/>
                  </a:moveTo>
                  <a:lnTo>
                    <a:pt x="7824866" y="0"/>
                  </a:lnTo>
                  <a:lnTo>
                    <a:pt x="0" y="0"/>
                  </a:lnTo>
                  <a:lnTo>
                    <a:pt x="4586990" y="188876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0" name="CustomShape 10"/>
            <p:cNvSpPr/>
            <p:nvPr/>
          </p:nvSpPr>
          <p:spPr>
            <a:xfrm>
              <a:off x="3722760" y="-19080"/>
              <a:ext cx="8469360" cy="1186698"/>
            </a:xfrm>
            <a:custGeom>
              <a:avLst/>
              <a:gdLst/>
              <a:ahLst/>
              <a:cxnLst/>
              <a:rect l="l" t="t" r="r" b="b"/>
              <a:pathLst>
                <a:path w="8469442" h="1528997">
                  <a:moveTo>
                    <a:pt x="0" y="0"/>
                  </a:moveTo>
                  <a:lnTo>
                    <a:pt x="8469442" y="14990"/>
                  </a:lnTo>
                  <a:lnTo>
                    <a:pt x="2563318" y="1528997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BC5B5E32-EA3C-D772-FA34-46ED11CD74C8}"/>
              </a:ext>
            </a:extLst>
          </p:cNvPr>
          <p:cNvGrpSpPr/>
          <p:nvPr/>
        </p:nvGrpSpPr>
        <p:grpSpPr>
          <a:xfrm>
            <a:off x="-1440" y="4897902"/>
            <a:ext cx="12206160" cy="1969457"/>
            <a:chOff x="-1440" y="4562640"/>
            <a:chExt cx="12206160" cy="2304720"/>
          </a:xfrm>
        </p:grpSpPr>
        <p:sp>
          <p:nvSpPr>
            <p:cNvPr id="80" name="CustomShape 1"/>
            <p:cNvSpPr/>
            <p:nvPr/>
          </p:nvSpPr>
          <p:spPr>
            <a:xfrm>
              <a:off x="8380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fld id="{C4F1F1BB-3DEE-414A-8269-7FA99C9FA5F5}" type="datetime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13/12/2025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1" name="CustomShape 2"/>
            <p:cNvSpPr/>
            <p:nvPr/>
          </p:nvSpPr>
          <p:spPr>
            <a:xfrm>
              <a:off x="4038480" y="6356520"/>
              <a:ext cx="41148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2" name="CustomShape 3"/>
            <p:cNvSpPr/>
            <p:nvPr/>
          </p:nvSpPr>
          <p:spPr>
            <a:xfrm>
              <a:off x="86104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algn="r"/>
              <a:fld id="{614E660E-1973-4FB2-B5B4-9919E44BE8F5}" type="slidenum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7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4" name="CustomShape 4"/>
            <p:cNvSpPr/>
            <p:nvPr/>
          </p:nvSpPr>
          <p:spPr>
            <a:xfrm>
              <a:off x="57240" y="6037200"/>
              <a:ext cx="12147480" cy="820800"/>
            </a:xfrm>
            <a:custGeom>
              <a:avLst/>
              <a:gdLst/>
              <a:ahLst/>
              <a:cxnLst/>
              <a:rect l="l" t="t" r="r" b="b"/>
              <a:pathLst>
                <a:path w="12148457" h="821093">
                  <a:moveTo>
                    <a:pt x="12148457" y="821093"/>
                  </a:moveTo>
                  <a:lnTo>
                    <a:pt x="12148457" y="279918"/>
                  </a:lnTo>
                  <a:lnTo>
                    <a:pt x="0" y="0"/>
                  </a:lnTo>
                  <a:lnTo>
                    <a:pt x="0" y="821093"/>
                  </a:lnTo>
                  <a:lnTo>
                    <a:pt x="12148457" y="821093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1" name="CustomShape 11"/>
            <p:cNvSpPr/>
            <p:nvPr/>
          </p:nvSpPr>
          <p:spPr>
            <a:xfrm>
              <a:off x="4392720" y="5216400"/>
              <a:ext cx="2687400" cy="1641600"/>
            </a:xfrm>
            <a:custGeom>
              <a:avLst/>
              <a:gdLst/>
              <a:ahLst/>
              <a:cxnLst/>
              <a:rect l="l" t="t" r="r" b="b"/>
              <a:pathLst>
                <a:path w="2687217" h="1642187">
                  <a:moveTo>
                    <a:pt x="597160" y="0"/>
                  </a:moveTo>
                  <a:lnTo>
                    <a:pt x="0" y="1567542"/>
                  </a:lnTo>
                  <a:lnTo>
                    <a:pt x="2687217" y="1642187"/>
                  </a:lnTo>
                  <a:lnTo>
                    <a:pt x="59716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2" name="CustomShape 12"/>
            <p:cNvSpPr/>
            <p:nvPr/>
          </p:nvSpPr>
          <p:spPr>
            <a:xfrm>
              <a:off x="0" y="4562640"/>
              <a:ext cx="3246480" cy="2127240"/>
            </a:xfrm>
            <a:custGeom>
              <a:avLst/>
              <a:gdLst/>
              <a:ahLst/>
              <a:cxnLst/>
              <a:rect l="l" t="t" r="r" b="b"/>
              <a:pathLst>
                <a:path w="3247053" h="2127380">
                  <a:moveTo>
                    <a:pt x="0" y="0"/>
                  </a:moveTo>
                  <a:lnTo>
                    <a:pt x="3247053" y="2127380"/>
                  </a:lnTo>
                  <a:lnTo>
                    <a:pt x="18661" y="18474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3" name="CustomShape 13"/>
            <p:cNvSpPr/>
            <p:nvPr/>
          </p:nvSpPr>
          <p:spPr>
            <a:xfrm>
              <a:off x="-1440" y="5346720"/>
              <a:ext cx="6605280" cy="1511280"/>
            </a:xfrm>
            <a:custGeom>
              <a:avLst/>
              <a:gdLst/>
              <a:ahLst/>
              <a:cxnLst/>
              <a:rect l="l" t="t" r="r" b="b"/>
              <a:pathLst>
                <a:path w="6606073" h="1511559">
                  <a:moveTo>
                    <a:pt x="0" y="0"/>
                  </a:moveTo>
                  <a:lnTo>
                    <a:pt x="0" y="1511559"/>
                  </a:lnTo>
                  <a:lnTo>
                    <a:pt x="6606073" y="15115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3F4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4" name="CustomShape 14"/>
            <p:cNvSpPr/>
            <p:nvPr/>
          </p:nvSpPr>
          <p:spPr>
            <a:xfrm>
              <a:off x="0" y="4759200"/>
              <a:ext cx="6102360" cy="2108160"/>
            </a:xfrm>
            <a:custGeom>
              <a:avLst/>
              <a:gdLst/>
              <a:ahLst/>
              <a:cxnLst/>
              <a:rect l="l" t="t" r="r" b="b"/>
              <a:pathLst>
                <a:path w="6102220" h="2108719">
                  <a:moveTo>
                    <a:pt x="0" y="2108719"/>
                  </a:moveTo>
                  <a:lnTo>
                    <a:pt x="6102220" y="2108719"/>
                  </a:lnTo>
                  <a:lnTo>
                    <a:pt x="1007706" y="0"/>
                  </a:lnTo>
                  <a:lnTo>
                    <a:pt x="0" y="1026368"/>
                  </a:lnTo>
                  <a:lnTo>
                    <a:pt x="0" y="210871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sp>
        <p:nvSpPr>
          <p:cNvPr id="95" name="CustomShape 15"/>
          <p:cNvSpPr/>
          <p:nvPr/>
        </p:nvSpPr>
        <p:spPr>
          <a:xfrm>
            <a:off x="2473380" y="1373141"/>
            <a:ext cx="7315200" cy="58695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marL="107640" algn="ctr">
              <a:lnSpc>
                <a:spcPct val="100000"/>
              </a:lnSpc>
            </a:pPr>
            <a:r>
              <a:rPr lang="es-CO" sz="3200" b="1" strike="noStrike" spc="-1" dirty="0">
                <a:solidFill>
                  <a:srgbClr val="5A5A5C"/>
                </a:solidFill>
                <a:latin typeface="Futura Md BT"/>
              </a:rPr>
              <a:t>Resultados 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03996E20-43DA-2C82-6A49-CB4B2CBA26FB}"/>
              </a:ext>
            </a:extLst>
          </p:cNvPr>
          <p:cNvGrpSpPr/>
          <p:nvPr/>
        </p:nvGrpSpPr>
        <p:grpSpPr>
          <a:xfrm rot="16200000">
            <a:off x="7734739" y="2388238"/>
            <a:ext cx="6886439" cy="2071803"/>
            <a:chOff x="6070680" y="4827600"/>
            <a:chExt cx="6132600" cy="2071803"/>
          </a:xfrm>
        </p:grpSpPr>
        <p:sp>
          <p:nvSpPr>
            <p:cNvPr id="8" name="CustomShape 1">
              <a:extLst>
                <a:ext uri="{FF2B5EF4-FFF2-40B4-BE49-F238E27FC236}">
                  <a16:creationId xmlns:a16="http://schemas.microsoft.com/office/drawing/2014/main" id="{1DF96B6F-2F03-E836-C73B-FD686A613794}"/>
                </a:ext>
              </a:extLst>
            </p:cNvPr>
            <p:cNvSpPr/>
            <p:nvPr/>
          </p:nvSpPr>
          <p:spPr>
            <a:xfrm>
              <a:off x="10083960" y="4827600"/>
              <a:ext cx="2108160" cy="2035080"/>
            </a:xfrm>
            <a:custGeom>
              <a:avLst/>
              <a:gdLst/>
              <a:ahLst/>
              <a:cxnLst/>
              <a:rect l="l" t="t" r="r" b="b"/>
              <a:pathLst>
                <a:path w="2108719" h="2034074">
                  <a:moveTo>
                    <a:pt x="2108719" y="0"/>
                  </a:moveTo>
                  <a:lnTo>
                    <a:pt x="2108719" y="2015412"/>
                  </a:lnTo>
                  <a:lnTo>
                    <a:pt x="0" y="2034074"/>
                  </a:lnTo>
                  <a:lnTo>
                    <a:pt x="2108719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" name="CustomShape 2">
              <a:extLst>
                <a:ext uri="{FF2B5EF4-FFF2-40B4-BE49-F238E27FC236}">
                  <a16:creationId xmlns:a16="http://schemas.microsoft.com/office/drawing/2014/main" id="{68F98B6C-5686-411F-8E66-525253E3C907}"/>
                </a:ext>
              </a:extLst>
            </p:cNvPr>
            <p:cNvSpPr/>
            <p:nvPr/>
          </p:nvSpPr>
          <p:spPr>
            <a:xfrm>
              <a:off x="6070680" y="5881680"/>
              <a:ext cx="6121440" cy="1008000"/>
            </a:xfrm>
            <a:custGeom>
              <a:avLst/>
              <a:gdLst/>
              <a:ahLst/>
              <a:cxnLst/>
              <a:rect l="l" t="t" r="r" b="b"/>
              <a:pathLst>
                <a:path w="6120882" h="1007707">
                  <a:moveTo>
                    <a:pt x="0" y="989045"/>
                  </a:moveTo>
                  <a:lnTo>
                    <a:pt x="6120882" y="0"/>
                  </a:lnTo>
                  <a:lnTo>
                    <a:pt x="6120882" y="1007707"/>
                  </a:lnTo>
                  <a:lnTo>
                    <a:pt x="0" y="989045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0" name="CustomShape 3">
              <a:extLst>
                <a:ext uri="{FF2B5EF4-FFF2-40B4-BE49-F238E27FC236}">
                  <a16:creationId xmlns:a16="http://schemas.microsoft.com/office/drawing/2014/main" id="{706BCC77-B434-AEAA-AFDA-488D11BFC3B8}"/>
                </a:ext>
              </a:extLst>
            </p:cNvPr>
            <p:cNvSpPr/>
            <p:nvPr/>
          </p:nvSpPr>
          <p:spPr>
            <a:xfrm>
              <a:off x="8285040" y="5430960"/>
              <a:ext cx="3918240" cy="1455480"/>
            </a:xfrm>
            <a:custGeom>
              <a:avLst/>
              <a:gdLst/>
              <a:ahLst/>
              <a:cxnLst/>
              <a:rect l="l" t="t" r="r" b="b"/>
              <a:pathLst>
                <a:path w="3918857" h="1455576">
                  <a:moveTo>
                    <a:pt x="3918857" y="0"/>
                  </a:moveTo>
                  <a:lnTo>
                    <a:pt x="0" y="1455576"/>
                  </a:lnTo>
                  <a:lnTo>
                    <a:pt x="3900196" y="1455576"/>
                  </a:lnTo>
                  <a:lnTo>
                    <a:pt x="3918857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1" name="CustomShape 4">
              <a:extLst>
                <a:ext uri="{FF2B5EF4-FFF2-40B4-BE49-F238E27FC236}">
                  <a16:creationId xmlns:a16="http://schemas.microsoft.com/office/drawing/2014/main" id="{0C6FB642-1109-B128-ADCD-C20DC8F0237B}"/>
                </a:ext>
              </a:extLst>
            </p:cNvPr>
            <p:cNvSpPr/>
            <p:nvPr/>
          </p:nvSpPr>
          <p:spPr>
            <a:xfrm>
              <a:off x="8002440" y="5919840"/>
              <a:ext cx="1530360" cy="969840"/>
            </a:xfrm>
            <a:custGeom>
              <a:avLst/>
              <a:gdLst/>
              <a:ahLst/>
              <a:cxnLst/>
              <a:rect l="l" t="t" r="r" b="b"/>
              <a:pathLst>
                <a:path w="1530220" h="970384">
                  <a:moveTo>
                    <a:pt x="0" y="951722"/>
                  </a:moveTo>
                  <a:lnTo>
                    <a:pt x="970383" y="0"/>
                  </a:lnTo>
                  <a:lnTo>
                    <a:pt x="1530220" y="970384"/>
                  </a:lnTo>
                  <a:lnTo>
                    <a:pt x="0" y="95172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2" name="CustomShape 5">
              <a:extLst>
                <a:ext uri="{FF2B5EF4-FFF2-40B4-BE49-F238E27FC236}">
                  <a16:creationId xmlns:a16="http://schemas.microsoft.com/office/drawing/2014/main" id="{FFA50C34-2E68-99B8-C938-34490514E422}"/>
                </a:ext>
              </a:extLst>
            </p:cNvPr>
            <p:cNvSpPr/>
            <p:nvPr/>
          </p:nvSpPr>
          <p:spPr>
            <a:xfrm>
              <a:off x="9132652" y="5443922"/>
              <a:ext cx="3065588" cy="1455481"/>
            </a:xfrm>
            <a:custGeom>
              <a:avLst/>
              <a:gdLst/>
              <a:ahLst/>
              <a:cxnLst/>
              <a:rect l="l" t="t" r="r" b="b"/>
              <a:pathLst>
                <a:path w="3616036" h="1620982">
                  <a:moveTo>
                    <a:pt x="0" y="1620982"/>
                  </a:moveTo>
                  <a:lnTo>
                    <a:pt x="3616036" y="1620982"/>
                  </a:lnTo>
                  <a:lnTo>
                    <a:pt x="3616036" y="623455"/>
                  </a:lnTo>
                  <a:lnTo>
                    <a:pt x="2784764" y="0"/>
                  </a:lnTo>
                  <a:lnTo>
                    <a:pt x="0" y="1620982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01261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EF370391-6D6F-7195-2EE1-A288B23DE799}"/>
              </a:ext>
            </a:extLst>
          </p:cNvPr>
          <p:cNvGrpSpPr/>
          <p:nvPr/>
        </p:nvGrpSpPr>
        <p:grpSpPr>
          <a:xfrm>
            <a:off x="1623240" y="-19080"/>
            <a:ext cx="10582947" cy="1392220"/>
            <a:chOff x="958680" y="-19080"/>
            <a:chExt cx="11247508" cy="1659240"/>
          </a:xfrm>
        </p:grpSpPr>
        <p:sp>
          <p:nvSpPr>
            <p:cNvPr id="86" name="CustomShape 6"/>
            <p:cNvSpPr/>
            <p:nvPr/>
          </p:nvSpPr>
          <p:spPr>
            <a:xfrm>
              <a:off x="958680" y="-14400"/>
              <a:ext cx="6431040" cy="943200"/>
            </a:xfrm>
            <a:custGeom>
              <a:avLst/>
              <a:gdLst/>
              <a:ahLst/>
              <a:cxnLst/>
              <a:rect l="l" t="t" r="r" b="b"/>
              <a:pathLst>
                <a:path w="6430780" h="944380">
                  <a:moveTo>
                    <a:pt x="794479" y="0"/>
                  </a:moveTo>
                  <a:lnTo>
                    <a:pt x="0" y="944380"/>
                  </a:lnTo>
                  <a:lnTo>
                    <a:pt x="6430780" y="14990"/>
                  </a:lnTo>
                  <a:lnTo>
                    <a:pt x="79447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7" name="CustomShape 7"/>
            <p:cNvSpPr/>
            <p:nvPr/>
          </p:nvSpPr>
          <p:spPr>
            <a:xfrm>
              <a:off x="958680" y="0"/>
              <a:ext cx="6431040" cy="914400"/>
            </a:xfrm>
            <a:custGeom>
              <a:avLst/>
              <a:gdLst/>
              <a:ahLst/>
              <a:cxnLst/>
              <a:rect l="l" t="t" r="r" b="b"/>
              <a:pathLst>
                <a:path w="6430780" h="914400">
                  <a:moveTo>
                    <a:pt x="1723869" y="0"/>
                  </a:moveTo>
                  <a:lnTo>
                    <a:pt x="0" y="914400"/>
                  </a:lnTo>
                  <a:lnTo>
                    <a:pt x="6430780" y="29980"/>
                  </a:lnTo>
                  <a:lnTo>
                    <a:pt x="172386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8" name="CustomShape 8"/>
            <p:cNvSpPr/>
            <p:nvPr/>
          </p:nvSpPr>
          <p:spPr>
            <a:xfrm>
              <a:off x="10286668" y="0"/>
              <a:ext cx="1919520" cy="1182018"/>
            </a:xfrm>
            <a:custGeom>
              <a:avLst/>
              <a:gdLst/>
              <a:ahLst/>
              <a:cxnLst/>
              <a:rect l="l" t="t" r="r" b="b"/>
              <a:pathLst>
                <a:path w="1918741" h="1424065">
                  <a:moveTo>
                    <a:pt x="0" y="1019331"/>
                  </a:moveTo>
                  <a:lnTo>
                    <a:pt x="1918741" y="1424065"/>
                  </a:lnTo>
                  <a:lnTo>
                    <a:pt x="1903751" y="0"/>
                  </a:lnTo>
                  <a:lnTo>
                    <a:pt x="89941" y="419724"/>
                  </a:lnTo>
                  <a:lnTo>
                    <a:pt x="0" y="1019331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9" name="CustomShape 9"/>
            <p:cNvSpPr/>
            <p:nvPr/>
          </p:nvSpPr>
          <p:spPr>
            <a:xfrm>
              <a:off x="4289400" y="0"/>
              <a:ext cx="7824960" cy="1640160"/>
            </a:xfrm>
            <a:custGeom>
              <a:avLst/>
              <a:gdLst/>
              <a:ahLst/>
              <a:cxnLst/>
              <a:rect l="l" t="t" r="r" b="b"/>
              <a:pathLst>
                <a:path w="7824866" h="1888760">
                  <a:moveTo>
                    <a:pt x="4586990" y="1888760"/>
                  </a:moveTo>
                  <a:lnTo>
                    <a:pt x="7824866" y="0"/>
                  </a:lnTo>
                  <a:lnTo>
                    <a:pt x="0" y="0"/>
                  </a:lnTo>
                  <a:lnTo>
                    <a:pt x="4586990" y="188876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0" name="CustomShape 10"/>
            <p:cNvSpPr/>
            <p:nvPr/>
          </p:nvSpPr>
          <p:spPr>
            <a:xfrm>
              <a:off x="3722760" y="-19080"/>
              <a:ext cx="8469360" cy="1186698"/>
            </a:xfrm>
            <a:custGeom>
              <a:avLst/>
              <a:gdLst/>
              <a:ahLst/>
              <a:cxnLst/>
              <a:rect l="l" t="t" r="r" b="b"/>
              <a:pathLst>
                <a:path w="8469442" h="1528997">
                  <a:moveTo>
                    <a:pt x="0" y="0"/>
                  </a:moveTo>
                  <a:lnTo>
                    <a:pt x="8469442" y="14990"/>
                  </a:lnTo>
                  <a:lnTo>
                    <a:pt x="2563318" y="1528997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BC5B5E32-EA3C-D772-FA34-46ED11CD74C8}"/>
              </a:ext>
            </a:extLst>
          </p:cNvPr>
          <p:cNvGrpSpPr/>
          <p:nvPr/>
        </p:nvGrpSpPr>
        <p:grpSpPr>
          <a:xfrm>
            <a:off x="-1440" y="4897902"/>
            <a:ext cx="12206160" cy="1969457"/>
            <a:chOff x="-1440" y="4562640"/>
            <a:chExt cx="12206160" cy="2304720"/>
          </a:xfrm>
        </p:grpSpPr>
        <p:sp>
          <p:nvSpPr>
            <p:cNvPr id="80" name="CustomShape 1"/>
            <p:cNvSpPr/>
            <p:nvPr/>
          </p:nvSpPr>
          <p:spPr>
            <a:xfrm>
              <a:off x="8380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fld id="{C4F1F1BB-3DEE-414A-8269-7FA99C9FA5F5}" type="datetime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13/12/2025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1" name="CustomShape 2"/>
            <p:cNvSpPr/>
            <p:nvPr/>
          </p:nvSpPr>
          <p:spPr>
            <a:xfrm>
              <a:off x="4038480" y="6356520"/>
              <a:ext cx="41148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2" name="CustomShape 3"/>
            <p:cNvSpPr/>
            <p:nvPr/>
          </p:nvSpPr>
          <p:spPr>
            <a:xfrm>
              <a:off x="86104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algn="r"/>
              <a:fld id="{614E660E-1973-4FB2-B5B4-9919E44BE8F5}" type="slidenum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8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4" name="CustomShape 4"/>
            <p:cNvSpPr/>
            <p:nvPr/>
          </p:nvSpPr>
          <p:spPr>
            <a:xfrm>
              <a:off x="57240" y="6037200"/>
              <a:ext cx="12147480" cy="820800"/>
            </a:xfrm>
            <a:custGeom>
              <a:avLst/>
              <a:gdLst/>
              <a:ahLst/>
              <a:cxnLst/>
              <a:rect l="l" t="t" r="r" b="b"/>
              <a:pathLst>
                <a:path w="12148457" h="821093">
                  <a:moveTo>
                    <a:pt x="12148457" y="821093"/>
                  </a:moveTo>
                  <a:lnTo>
                    <a:pt x="12148457" y="279918"/>
                  </a:lnTo>
                  <a:lnTo>
                    <a:pt x="0" y="0"/>
                  </a:lnTo>
                  <a:lnTo>
                    <a:pt x="0" y="821093"/>
                  </a:lnTo>
                  <a:lnTo>
                    <a:pt x="12148457" y="821093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1" name="CustomShape 11"/>
            <p:cNvSpPr/>
            <p:nvPr/>
          </p:nvSpPr>
          <p:spPr>
            <a:xfrm>
              <a:off x="4392720" y="5216400"/>
              <a:ext cx="2687400" cy="1641600"/>
            </a:xfrm>
            <a:custGeom>
              <a:avLst/>
              <a:gdLst/>
              <a:ahLst/>
              <a:cxnLst/>
              <a:rect l="l" t="t" r="r" b="b"/>
              <a:pathLst>
                <a:path w="2687217" h="1642187">
                  <a:moveTo>
                    <a:pt x="597160" y="0"/>
                  </a:moveTo>
                  <a:lnTo>
                    <a:pt x="0" y="1567542"/>
                  </a:lnTo>
                  <a:lnTo>
                    <a:pt x="2687217" y="1642187"/>
                  </a:lnTo>
                  <a:lnTo>
                    <a:pt x="59716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2" name="CustomShape 12"/>
            <p:cNvSpPr/>
            <p:nvPr/>
          </p:nvSpPr>
          <p:spPr>
            <a:xfrm>
              <a:off x="0" y="4562640"/>
              <a:ext cx="3246480" cy="2127240"/>
            </a:xfrm>
            <a:custGeom>
              <a:avLst/>
              <a:gdLst/>
              <a:ahLst/>
              <a:cxnLst/>
              <a:rect l="l" t="t" r="r" b="b"/>
              <a:pathLst>
                <a:path w="3247053" h="2127380">
                  <a:moveTo>
                    <a:pt x="0" y="0"/>
                  </a:moveTo>
                  <a:lnTo>
                    <a:pt x="3247053" y="2127380"/>
                  </a:lnTo>
                  <a:lnTo>
                    <a:pt x="18661" y="18474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3" name="CustomShape 13"/>
            <p:cNvSpPr/>
            <p:nvPr/>
          </p:nvSpPr>
          <p:spPr>
            <a:xfrm>
              <a:off x="-1440" y="5346720"/>
              <a:ext cx="6605280" cy="1511280"/>
            </a:xfrm>
            <a:custGeom>
              <a:avLst/>
              <a:gdLst/>
              <a:ahLst/>
              <a:cxnLst/>
              <a:rect l="l" t="t" r="r" b="b"/>
              <a:pathLst>
                <a:path w="6606073" h="1511559">
                  <a:moveTo>
                    <a:pt x="0" y="0"/>
                  </a:moveTo>
                  <a:lnTo>
                    <a:pt x="0" y="1511559"/>
                  </a:lnTo>
                  <a:lnTo>
                    <a:pt x="6606073" y="15115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3F4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4" name="CustomShape 14"/>
            <p:cNvSpPr/>
            <p:nvPr/>
          </p:nvSpPr>
          <p:spPr>
            <a:xfrm>
              <a:off x="0" y="4759200"/>
              <a:ext cx="6102360" cy="2108160"/>
            </a:xfrm>
            <a:custGeom>
              <a:avLst/>
              <a:gdLst/>
              <a:ahLst/>
              <a:cxnLst/>
              <a:rect l="l" t="t" r="r" b="b"/>
              <a:pathLst>
                <a:path w="6102220" h="2108719">
                  <a:moveTo>
                    <a:pt x="0" y="2108719"/>
                  </a:moveTo>
                  <a:lnTo>
                    <a:pt x="6102220" y="2108719"/>
                  </a:lnTo>
                  <a:lnTo>
                    <a:pt x="1007706" y="0"/>
                  </a:lnTo>
                  <a:lnTo>
                    <a:pt x="0" y="1026368"/>
                  </a:lnTo>
                  <a:lnTo>
                    <a:pt x="0" y="210871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sp>
        <p:nvSpPr>
          <p:cNvPr id="95" name="CustomShape 15"/>
          <p:cNvSpPr/>
          <p:nvPr/>
        </p:nvSpPr>
        <p:spPr>
          <a:xfrm>
            <a:off x="2473380" y="1373141"/>
            <a:ext cx="7315200" cy="58695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marL="107640" algn="ctr">
              <a:lnSpc>
                <a:spcPct val="100000"/>
              </a:lnSpc>
            </a:pPr>
            <a:r>
              <a:rPr lang="es-CO" sz="3200" b="1" strike="noStrike" spc="-1" dirty="0">
                <a:solidFill>
                  <a:srgbClr val="5A5A5C"/>
                </a:solidFill>
                <a:latin typeface="Futura Md BT"/>
              </a:rPr>
              <a:t>Conclusiones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03996E20-43DA-2C82-6A49-CB4B2CBA26FB}"/>
              </a:ext>
            </a:extLst>
          </p:cNvPr>
          <p:cNvGrpSpPr/>
          <p:nvPr/>
        </p:nvGrpSpPr>
        <p:grpSpPr>
          <a:xfrm rot="16200000">
            <a:off x="7734739" y="2388238"/>
            <a:ext cx="6886439" cy="2071803"/>
            <a:chOff x="6070680" y="4827600"/>
            <a:chExt cx="6132600" cy="2071803"/>
          </a:xfrm>
        </p:grpSpPr>
        <p:sp>
          <p:nvSpPr>
            <p:cNvPr id="8" name="CustomShape 1">
              <a:extLst>
                <a:ext uri="{FF2B5EF4-FFF2-40B4-BE49-F238E27FC236}">
                  <a16:creationId xmlns:a16="http://schemas.microsoft.com/office/drawing/2014/main" id="{1DF96B6F-2F03-E836-C73B-FD686A613794}"/>
                </a:ext>
              </a:extLst>
            </p:cNvPr>
            <p:cNvSpPr/>
            <p:nvPr/>
          </p:nvSpPr>
          <p:spPr>
            <a:xfrm>
              <a:off x="10083960" y="4827600"/>
              <a:ext cx="2108160" cy="2035080"/>
            </a:xfrm>
            <a:custGeom>
              <a:avLst/>
              <a:gdLst/>
              <a:ahLst/>
              <a:cxnLst/>
              <a:rect l="l" t="t" r="r" b="b"/>
              <a:pathLst>
                <a:path w="2108719" h="2034074">
                  <a:moveTo>
                    <a:pt x="2108719" y="0"/>
                  </a:moveTo>
                  <a:lnTo>
                    <a:pt x="2108719" y="2015412"/>
                  </a:lnTo>
                  <a:lnTo>
                    <a:pt x="0" y="2034074"/>
                  </a:lnTo>
                  <a:lnTo>
                    <a:pt x="2108719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" name="CustomShape 2">
              <a:extLst>
                <a:ext uri="{FF2B5EF4-FFF2-40B4-BE49-F238E27FC236}">
                  <a16:creationId xmlns:a16="http://schemas.microsoft.com/office/drawing/2014/main" id="{68F98B6C-5686-411F-8E66-525253E3C907}"/>
                </a:ext>
              </a:extLst>
            </p:cNvPr>
            <p:cNvSpPr/>
            <p:nvPr/>
          </p:nvSpPr>
          <p:spPr>
            <a:xfrm>
              <a:off x="6070680" y="5881680"/>
              <a:ext cx="6121440" cy="1008000"/>
            </a:xfrm>
            <a:custGeom>
              <a:avLst/>
              <a:gdLst/>
              <a:ahLst/>
              <a:cxnLst/>
              <a:rect l="l" t="t" r="r" b="b"/>
              <a:pathLst>
                <a:path w="6120882" h="1007707">
                  <a:moveTo>
                    <a:pt x="0" y="989045"/>
                  </a:moveTo>
                  <a:lnTo>
                    <a:pt x="6120882" y="0"/>
                  </a:lnTo>
                  <a:lnTo>
                    <a:pt x="6120882" y="1007707"/>
                  </a:lnTo>
                  <a:lnTo>
                    <a:pt x="0" y="989045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0" name="CustomShape 3">
              <a:extLst>
                <a:ext uri="{FF2B5EF4-FFF2-40B4-BE49-F238E27FC236}">
                  <a16:creationId xmlns:a16="http://schemas.microsoft.com/office/drawing/2014/main" id="{706BCC77-B434-AEAA-AFDA-488D11BFC3B8}"/>
                </a:ext>
              </a:extLst>
            </p:cNvPr>
            <p:cNvSpPr/>
            <p:nvPr/>
          </p:nvSpPr>
          <p:spPr>
            <a:xfrm>
              <a:off x="8285040" y="5430960"/>
              <a:ext cx="3918240" cy="1455480"/>
            </a:xfrm>
            <a:custGeom>
              <a:avLst/>
              <a:gdLst/>
              <a:ahLst/>
              <a:cxnLst/>
              <a:rect l="l" t="t" r="r" b="b"/>
              <a:pathLst>
                <a:path w="3918857" h="1455576">
                  <a:moveTo>
                    <a:pt x="3918857" y="0"/>
                  </a:moveTo>
                  <a:lnTo>
                    <a:pt x="0" y="1455576"/>
                  </a:lnTo>
                  <a:lnTo>
                    <a:pt x="3900196" y="1455576"/>
                  </a:lnTo>
                  <a:lnTo>
                    <a:pt x="3918857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1" name="CustomShape 4">
              <a:extLst>
                <a:ext uri="{FF2B5EF4-FFF2-40B4-BE49-F238E27FC236}">
                  <a16:creationId xmlns:a16="http://schemas.microsoft.com/office/drawing/2014/main" id="{0C6FB642-1109-B128-ADCD-C20DC8F0237B}"/>
                </a:ext>
              </a:extLst>
            </p:cNvPr>
            <p:cNvSpPr/>
            <p:nvPr/>
          </p:nvSpPr>
          <p:spPr>
            <a:xfrm>
              <a:off x="8002440" y="5919840"/>
              <a:ext cx="1530360" cy="969840"/>
            </a:xfrm>
            <a:custGeom>
              <a:avLst/>
              <a:gdLst/>
              <a:ahLst/>
              <a:cxnLst/>
              <a:rect l="l" t="t" r="r" b="b"/>
              <a:pathLst>
                <a:path w="1530220" h="970384">
                  <a:moveTo>
                    <a:pt x="0" y="951722"/>
                  </a:moveTo>
                  <a:lnTo>
                    <a:pt x="970383" y="0"/>
                  </a:lnTo>
                  <a:lnTo>
                    <a:pt x="1530220" y="970384"/>
                  </a:lnTo>
                  <a:lnTo>
                    <a:pt x="0" y="95172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2" name="CustomShape 5">
              <a:extLst>
                <a:ext uri="{FF2B5EF4-FFF2-40B4-BE49-F238E27FC236}">
                  <a16:creationId xmlns:a16="http://schemas.microsoft.com/office/drawing/2014/main" id="{FFA50C34-2E68-99B8-C938-34490514E422}"/>
                </a:ext>
              </a:extLst>
            </p:cNvPr>
            <p:cNvSpPr/>
            <p:nvPr/>
          </p:nvSpPr>
          <p:spPr>
            <a:xfrm>
              <a:off x="9132652" y="5443922"/>
              <a:ext cx="3065588" cy="1455481"/>
            </a:xfrm>
            <a:custGeom>
              <a:avLst/>
              <a:gdLst/>
              <a:ahLst/>
              <a:cxnLst/>
              <a:rect l="l" t="t" r="r" b="b"/>
              <a:pathLst>
                <a:path w="3616036" h="1620982">
                  <a:moveTo>
                    <a:pt x="0" y="1620982"/>
                  </a:moveTo>
                  <a:lnTo>
                    <a:pt x="3616036" y="1620982"/>
                  </a:lnTo>
                  <a:lnTo>
                    <a:pt x="3616036" y="623455"/>
                  </a:lnTo>
                  <a:lnTo>
                    <a:pt x="2784764" y="0"/>
                  </a:lnTo>
                  <a:lnTo>
                    <a:pt x="0" y="1620982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392116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EF370391-6D6F-7195-2EE1-A288B23DE799}"/>
              </a:ext>
            </a:extLst>
          </p:cNvPr>
          <p:cNvGrpSpPr/>
          <p:nvPr/>
        </p:nvGrpSpPr>
        <p:grpSpPr>
          <a:xfrm>
            <a:off x="1623240" y="-19080"/>
            <a:ext cx="10582947" cy="1392220"/>
            <a:chOff x="958680" y="-19080"/>
            <a:chExt cx="11247508" cy="1659240"/>
          </a:xfrm>
        </p:grpSpPr>
        <p:sp>
          <p:nvSpPr>
            <p:cNvPr id="86" name="CustomShape 6"/>
            <p:cNvSpPr/>
            <p:nvPr/>
          </p:nvSpPr>
          <p:spPr>
            <a:xfrm>
              <a:off x="958680" y="-14400"/>
              <a:ext cx="6431040" cy="943200"/>
            </a:xfrm>
            <a:custGeom>
              <a:avLst/>
              <a:gdLst/>
              <a:ahLst/>
              <a:cxnLst/>
              <a:rect l="l" t="t" r="r" b="b"/>
              <a:pathLst>
                <a:path w="6430780" h="944380">
                  <a:moveTo>
                    <a:pt x="794479" y="0"/>
                  </a:moveTo>
                  <a:lnTo>
                    <a:pt x="0" y="944380"/>
                  </a:lnTo>
                  <a:lnTo>
                    <a:pt x="6430780" y="14990"/>
                  </a:lnTo>
                  <a:lnTo>
                    <a:pt x="79447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7" name="CustomShape 7"/>
            <p:cNvSpPr/>
            <p:nvPr/>
          </p:nvSpPr>
          <p:spPr>
            <a:xfrm>
              <a:off x="958680" y="0"/>
              <a:ext cx="6431040" cy="914400"/>
            </a:xfrm>
            <a:custGeom>
              <a:avLst/>
              <a:gdLst/>
              <a:ahLst/>
              <a:cxnLst/>
              <a:rect l="l" t="t" r="r" b="b"/>
              <a:pathLst>
                <a:path w="6430780" h="914400">
                  <a:moveTo>
                    <a:pt x="1723869" y="0"/>
                  </a:moveTo>
                  <a:lnTo>
                    <a:pt x="0" y="914400"/>
                  </a:lnTo>
                  <a:lnTo>
                    <a:pt x="6430780" y="29980"/>
                  </a:lnTo>
                  <a:lnTo>
                    <a:pt x="1723869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8" name="CustomShape 8"/>
            <p:cNvSpPr/>
            <p:nvPr/>
          </p:nvSpPr>
          <p:spPr>
            <a:xfrm>
              <a:off x="10286668" y="0"/>
              <a:ext cx="1919520" cy="1182018"/>
            </a:xfrm>
            <a:custGeom>
              <a:avLst/>
              <a:gdLst/>
              <a:ahLst/>
              <a:cxnLst/>
              <a:rect l="l" t="t" r="r" b="b"/>
              <a:pathLst>
                <a:path w="1918741" h="1424065">
                  <a:moveTo>
                    <a:pt x="0" y="1019331"/>
                  </a:moveTo>
                  <a:lnTo>
                    <a:pt x="1918741" y="1424065"/>
                  </a:lnTo>
                  <a:lnTo>
                    <a:pt x="1903751" y="0"/>
                  </a:lnTo>
                  <a:lnTo>
                    <a:pt x="89941" y="419724"/>
                  </a:lnTo>
                  <a:lnTo>
                    <a:pt x="0" y="1019331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9" name="CustomShape 9"/>
            <p:cNvSpPr/>
            <p:nvPr/>
          </p:nvSpPr>
          <p:spPr>
            <a:xfrm>
              <a:off x="4289400" y="0"/>
              <a:ext cx="7824960" cy="1640160"/>
            </a:xfrm>
            <a:custGeom>
              <a:avLst/>
              <a:gdLst/>
              <a:ahLst/>
              <a:cxnLst/>
              <a:rect l="l" t="t" r="r" b="b"/>
              <a:pathLst>
                <a:path w="7824866" h="1888760">
                  <a:moveTo>
                    <a:pt x="4586990" y="1888760"/>
                  </a:moveTo>
                  <a:lnTo>
                    <a:pt x="7824866" y="0"/>
                  </a:lnTo>
                  <a:lnTo>
                    <a:pt x="0" y="0"/>
                  </a:lnTo>
                  <a:lnTo>
                    <a:pt x="4586990" y="188876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0" name="CustomShape 10"/>
            <p:cNvSpPr/>
            <p:nvPr/>
          </p:nvSpPr>
          <p:spPr>
            <a:xfrm>
              <a:off x="3722760" y="-19080"/>
              <a:ext cx="8469360" cy="1186698"/>
            </a:xfrm>
            <a:custGeom>
              <a:avLst/>
              <a:gdLst/>
              <a:ahLst/>
              <a:cxnLst/>
              <a:rect l="l" t="t" r="r" b="b"/>
              <a:pathLst>
                <a:path w="8469442" h="1528997">
                  <a:moveTo>
                    <a:pt x="0" y="0"/>
                  </a:moveTo>
                  <a:lnTo>
                    <a:pt x="8469442" y="14990"/>
                  </a:lnTo>
                  <a:lnTo>
                    <a:pt x="2563318" y="1528997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BC5B5E32-EA3C-D772-FA34-46ED11CD74C8}"/>
              </a:ext>
            </a:extLst>
          </p:cNvPr>
          <p:cNvGrpSpPr/>
          <p:nvPr/>
        </p:nvGrpSpPr>
        <p:grpSpPr>
          <a:xfrm>
            <a:off x="-1440" y="4897902"/>
            <a:ext cx="12206160" cy="1969457"/>
            <a:chOff x="-1440" y="4562640"/>
            <a:chExt cx="12206160" cy="2304720"/>
          </a:xfrm>
        </p:grpSpPr>
        <p:sp>
          <p:nvSpPr>
            <p:cNvPr id="80" name="CustomShape 1"/>
            <p:cNvSpPr/>
            <p:nvPr/>
          </p:nvSpPr>
          <p:spPr>
            <a:xfrm>
              <a:off x="8380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fld id="{C4F1F1BB-3DEE-414A-8269-7FA99C9FA5F5}" type="datetime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13/12/2025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1" name="CustomShape 2"/>
            <p:cNvSpPr/>
            <p:nvPr/>
          </p:nvSpPr>
          <p:spPr>
            <a:xfrm>
              <a:off x="4038480" y="6356520"/>
              <a:ext cx="41148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82" name="CustomShape 3"/>
            <p:cNvSpPr/>
            <p:nvPr/>
          </p:nvSpPr>
          <p:spPr>
            <a:xfrm>
              <a:off x="8610480" y="6356520"/>
              <a:ext cx="2743200" cy="365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algn="r"/>
              <a:fld id="{614E660E-1973-4FB2-B5B4-9919E44BE8F5}" type="slidenum">
                <a:rPr lang="es-CO" sz="1200" b="0" strike="noStrike" spc="-1">
                  <a:solidFill>
                    <a:srgbClr val="898989"/>
                  </a:solidFill>
                  <a:latin typeface="Calibri"/>
                </a:rPr>
                <a:t>9</a:t>
              </a:fld>
              <a:endParaRPr lang="en-US" sz="12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84" name="CustomShape 4"/>
            <p:cNvSpPr/>
            <p:nvPr/>
          </p:nvSpPr>
          <p:spPr>
            <a:xfrm>
              <a:off x="57240" y="6037200"/>
              <a:ext cx="12147480" cy="820800"/>
            </a:xfrm>
            <a:custGeom>
              <a:avLst/>
              <a:gdLst/>
              <a:ahLst/>
              <a:cxnLst/>
              <a:rect l="l" t="t" r="r" b="b"/>
              <a:pathLst>
                <a:path w="12148457" h="821093">
                  <a:moveTo>
                    <a:pt x="12148457" y="821093"/>
                  </a:moveTo>
                  <a:lnTo>
                    <a:pt x="12148457" y="279918"/>
                  </a:lnTo>
                  <a:lnTo>
                    <a:pt x="0" y="0"/>
                  </a:lnTo>
                  <a:lnTo>
                    <a:pt x="0" y="821093"/>
                  </a:lnTo>
                  <a:lnTo>
                    <a:pt x="12148457" y="821093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1" name="CustomShape 11"/>
            <p:cNvSpPr/>
            <p:nvPr/>
          </p:nvSpPr>
          <p:spPr>
            <a:xfrm>
              <a:off x="4392720" y="5216400"/>
              <a:ext cx="2687400" cy="1641600"/>
            </a:xfrm>
            <a:custGeom>
              <a:avLst/>
              <a:gdLst/>
              <a:ahLst/>
              <a:cxnLst/>
              <a:rect l="l" t="t" r="r" b="b"/>
              <a:pathLst>
                <a:path w="2687217" h="1642187">
                  <a:moveTo>
                    <a:pt x="597160" y="0"/>
                  </a:moveTo>
                  <a:lnTo>
                    <a:pt x="0" y="1567542"/>
                  </a:lnTo>
                  <a:lnTo>
                    <a:pt x="2687217" y="1642187"/>
                  </a:lnTo>
                  <a:lnTo>
                    <a:pt x="59716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2" name="CustomShape 12"/>
            <p:cNvSpPr/>
            <p:nvPr/>
          </p:nvSpPr>
          <p:spPr>
            <a:xfrm>
              <a:off x="0" y="4562640"/>
              <a:ext cx="3246480" cy="2127240"/>
            </a:xfrm>
            <a:custGeom>
              <a:avLst/>
              <a:gdLst/>
              <a:ahLst/>
              <a:cxnLst/>
              <a:rect l="l" t="t" r="r" b="b"/>
              <a:pathLst>
                <a:path w="3247053" h="2127380">
                  <a:moveTo>
                    <a:pt x="0" y="0"/>
                  </a:moveTo>
                  <a:lnTo>
                    <a:pt x="3247053" y="2127380"/>
                  </a:lnTo>
                  <a:lnTo>
                    <a:pt x="18661" y="18474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3" name="CustomShape 13"/>
            <p:cNvSpPr/>
            <p:nvPr/>
          </p:nvSpPr>
          <p:spPr>
            <a:xfrm>
              <a:off x="-1440" y="5346720"/>
              <a:ext cx="6605280" cy="1511280"/>
            </a:xfrm>
            <a:custGeom>
              <a:avLst/>
              <a:gdLst/>
              <a:ahLst/>
              <a:cxnLst/>
              <a:rect l="l" t="t" r="r" b="b"/>
              <a:pathLst>
                <a:path w="6606073" h="1511559">
                  <a:moveTo>
                    <a:pt x="0" y="0"/>
                  </a:moveTo>
                  <a:lnTo>
                    <a:pt x="0" y="1511559"/>
                  </a:lnTo>
                  <a:lnTo>
                    <a:pt x="6606073" y="15115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73F4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4" name="CustomShape 14"/>
            <p:cNvSpPr/>
            <p:nvPr/>
          </p:nvSpPr>
          <p:spPr>
            <a:xfrm>
              <a:off x="0" y="4759200"/>
              <a:ext cx="6102360" cy="2108160"/>
            </a:xfrm>
            <a:custGeom>
              <a:avLst/>
              <a:gdLst/>
              <a:ahLst/>
              <a:cxnLst/>
              <a:rect l="l" t="t" r="r" b="b"/>
              <a:pathLst>
                <a:path w="6102220" h="2108719">
                  <a:moveTo>
                    <a:pt x="0" y="2108719"/>
                  </a:moveTo>
                  <a:lnTo>
                    <a:pt x="6102220" y="2108719"/>
                  </a:lnTo>
                  <a:lnTo>
                    <a:pt x="1007706" y="0"/>
                  </a:lnTo>
                  <a:lnTo>
                    <a:pt x="0" y="1026368"/>
                  </a:lnTo>
                  <a:lnTo>
                    <a:pt x="0" y="210871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  <p:sp>
        <p:nvSpPr>
          <p:cNvPr id="95" name="CustomShape 15"/>
          <p:cNvSpPr/>
          <p:nvPr/>
        </p:nvSpPr>
        <p:spPr>
          <a:xfrm>
            <a:off x="2473380" y="1373141"/>
            <a:ext cx="7315200" cy="58695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marL="107640" algn="ctr">
              <a:lnSpc>
                <a:spcPct val="100000"/>
              </a:lnSpc>
            </a:pPr>
            <a:r>
              <a:rPr lang="es-CO" sz="3200" b="1" strike="noStrike" spc="-1" dirty="0">
                <a:solidFill>
                  <a:srgbClr val="5A5A5C"/>
                </a:solidFill>
                <a:latin typeface="Futura Md BT"/>
              </a:rPr>
              <a:t>Bibliografía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03996E20-43DA-2C82-6A49-CB4B2CBA26FB}"/>
              </a:ext>
            </a:extLst>
          </p:cNvPr>
          <p:cNvGrpSpPr/>
          <p:nvPr/>
        </p:nvGrpSpPr>
        <p:grpSpPr>
          <a:xfrm rot="16200000">
            <a:off x="7734739" y="2388238"/>
            <a:ext cx="6886439" cy="2071803"/>
            <a:chOff x="6070680" y="4827600"/>
            <a:chExt cx="6132600" cy="2071803"/>
          </a:xfrm>
        </p:grpSpPr>
        <p:sp>
          <p:nvSpPr>
            <p:cNvPr id="8" name="CustomShape 1">
              <a:extLst>
                <a:ext uri="{FF2B5EF4-FFF2-40B4-BE49-F238E27FC236}">
                  <a16:creationId xmlns:a16="http://schemas.microsoft.com/office/drawing/2014/main" id="{1DF96B6F-2F03-E836-C73B-FD686A613794}"/>
                </a:ext>
              </a:extLst>
            </p:cNvPr>
            <p:cNvSpPr/>
            <p:nvPr/>
          </p:nvSpPr>
          <p:spPr>
            <a:xfrm>
              <a:off x="10083960" y="4827600"/>
              <a:ext cx="2108160" cy="2035080"/>
            </a:xfrm>
            <a:custGeom>
              <a:avLst/>
              <a:gdLst/>
              <a:ahLst/>
              <a:cxnLst/>
              <a:rect l="l" t="t" r="r" b="b"/>
              <a:pathLst>
                <a:path w="2108719" h="2034074">
                  <a:moveTo>
                    <a:pt x="2108719" y="0"/>
                  </a:moveTo>
                  <a:lnTo>
                    <a:pt x="2108719" y="2015412"/>
                  </a:lnTo>
                  <a:lnTo>
                    <a:pt x="0" y="2034074"/>
                  </a:lnTo>
                  <a:lnTo>
                    <a:pt x="2108719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9" name="CustomShape 2">
              <a:extLst>
                <a:ext uri="{FF2B5EF4-FFF2-40B4-BE49-F238E27FC236}">
                  <a16:creationId xmlns:a16="http://schemas.microsoft.com/office/drawing/2014/main" id="{68F98B6C-5686-411F-8E66-525253E3C907}"/>
                </a:ext>
              </a:extLst>
            </p:cNvPr>
            <p:cNvSpPr/>
            <p:nvPr/>
          </p:nvSpPr>
          <p:spPr>
            <a:xfrm>
              <a:off x="6070680" y="5881680"/>
              <a:ext cx="6121440" cy="1008000"/>
            </a:xfrm>
            <a:custGeom>
              <a:avLst/>
              <a:gdLst/>
              <a:ahLst/>
              <a:cxnLst/>
              <a:rect l="l" t="t" r="r" b="b"/>
              <a:pathLst>
                <a:path w="6120882" h="1007707">
                  <a:moveTo>
                    <a:pt x="0" y="989045"/>
                  </a:moveTo>
                  <a:lnTo>
                    <a:pt x="6120882" y="0"/>
                  </a:lnTo>
                  <a:lnTo>
                    <a:pt x="6120882" y="1007707"/>
                  </a:lnTo>
                  <a:lnTo>
                    <a:pt x="0" y="989045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0" name="CustomShape 3">
              <a:extLst>
                <a:ext uri="{FF2B5EF4-FFF2-40B4-BE49-F238E27FC236}">
                  <a16:creationId xmlns:a16="http://schemas.microsoft.com/office/drawing/2014/main" id="{706BCC77-B434-AEAA-AFDA-488D11BFC3B8}"/>
                </a:ext>
              </a:extLst>
            </p:cNvPr>
            <p:cNvSpPr/>
            <p:nvPr/>
          </p:nvSpPr>
          <p:spPr>
            <a:xfrm>
              <a:off x="8285040" y="5430960"/>
              <a:ext cx="3918240" cy="1455480"/>
            </a:xfrm>
            <a:custGeom>
              <a:avLst/>
              <a:gdLst/>
              <a:ahLst/>
              <a:cxnLst/>
              <a:rect l="l" t="t" r="r" b="b"/>
              <a:pathLst>
                <a:path w="3918857" h="1455576">
                  <a:moveTo>
                    <a:pt x="3918857" y="0"/>
                  </a:moveTo>
                  <a:lnTo>
                    <a:pt x="0" y="1455576"/>
                  </a:lnTo>
                  <a:lnTo>
                    <a:pt x="3900196" y="1455576"/>
                  </a:lnTo>
                  <a:lnTo>
                    <a:pt x="3918857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1" name="CustomShape 4">
              <a:extLst>
                <a:ext uri="{FF2B5EF4-FFF2-40B4-BE49-F238E27FC236}">
                  <a16:creationId xmlns:a16="http://schemas.microsoft.com/office/drawing/2014/main" id="{0C6FB642-1109-B128-ADCD-C20DC8F0237B}"/>
                </a:ext>
              </a:extLst>
            </p:cNvPr>
            <p:cNvSpPr/>
            <p:nvPr/>
          </p:nvSpPr>
          <p:spPr>
            <a:xfrm>
              <a:off x="8002440" y="5919840"/>
              <a:ext cx="1530360" cy="969840"/>
            </a:xfrm>
            <a:custGeom>
              <a:avLst/>
              <a:gdLst/>
              <a:ahLst/>
              <a:cxnLst/>
              <a:rect l="l" t="t" r="r" b="b"/>
              <a:pathLst>
                <a:path w="1530220" h="970384">
                  <a:moveTo>
                    <a:pt x="0" y="951722"/>
                  </a:moveTo>
                  <a:lnTo>
                    <a:pt x="970383" y="0"/>
                  </a:lnTo>
                  <a:lnTo>
                    <a:pt x="1530220" y="970384"/>
                  </a:lnTo>
                  <a:lnTo>
                    <a:pt x="0" y="95172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  <p:sp>
          <p:nvSpPr>
            <p:cNvPr id="12" name="CustomShape 5">
              <a:extLst>
                <a:ext uri="{FF2B5EF4-FFF2-40B4-BE49-F238E27FC236}">
                  <a16:creationId xmlns:a16="http://schemas.microsoft.com/office/drawing/2014/main" id="{FFA50C34-2E68-99B8-C938-34490514E422}"/>
                </a:ext>
              </a:extLst>
            </p:cNvPr>
            <p:cNvSpPr/>
            <p:nvPr/>
          </p:nvSpPr>
          <p:spPr>
            <a:xfrm>
              <a:off x="9132652" y="5443922"/>
              <a:ext cx="3065588" cy="1455481"/>
            </a:xfrm>
            <a:custGeom>
              <a:avLst/>
              <a:gdLst/>
              <a:ahLst/>
              <a:cxnLst/>
              <a:rect l="l" t="t" r="r" b="b"/>
              <a:pathLst>
                <a:path w="3616036" h="1620982">
                  <a:moveTo>
                    <a:pt x="0" y="1620982"/>
                  </a:moveTo>
                  <a:lnTo>
                    <a:pt x="3616036" y="1620982"/>
                  </a:lnTo>
                  <a:lnTo>
                    <a:pt x="3616036" y="623455"/>
                  </a:lnTo>
                  <a:lnTo>
                    <a:pt x="2784764" y="0"/>
                  </a:lnTo>
                  <a:lnTo>
                    <a:pt x="0" y="1620982"/>
                  </a:lnTo>
                  <a:close/>
                </a:path>
              </a:pathLst>
            </a:custGeom>
            <a:gradFill rotWithShape="0">
              <a:gsLst>
                <a:gs pos="0">
                  <a:srgbClr val="4F61A9"/>
                </a:gs>
                <a:gs pos="100000">
                  <a:srgbClr val="679CB8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971846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</TotalTime>
  <Words>41</Words>
  <Application>Microsoft Office PowerPoint</Application>
  <PresentationFormat>Personalizado</PresentationFormat>
  <Paragraphs>27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Futura Md BT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windows 7</dc:creator>
  <dc:description/>
  <cp:lastModifiedBy>Maria Guadalupe Rodriguez Angeles</cp:lastModifiedBy>
  <cp:revision>55</cp:revision>
  <dcterms:created xsi:type="dcterms:W3CDTF">2019-03-03T15:26:56Z</dcterms:created>
  <dcterms:modified xsi:type="dcterms:W3CDTF">2025-12-13T06:29:28Z</dcterms:modified>
  <dc:language>en-US</dc:language>
</cp:coreProperties>
</file>