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7360563" cy="345598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ddMnHHVaNRGWZOz7DqqeKb499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5F"/>
    <a:srgbClr val="FFC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2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4405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94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842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559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06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052042" y="5655982"/>
            <a:ext cx="23256479" cy="12031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420071" y="18151938"/>
            <a:ext cx="20520422" cy="8343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/>
            </a:lvl1pPr>
            <a:lvl2pPr lvl="1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/>
            </a:lvl2pPr>
            <a:lvl3pPr lvl="2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/>
            </a:lvl3pPr>
            <a:lvl4pPr lvl="3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4pPr>
            <a:lvl5pPr lvl="4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5pPr>
            <a:lvl6pPr lvl="5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6pPr>
            <a:lvl7pPr lvl="6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7pPr>
            <a:lvl8pPr lvl="7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8pPr>
            <a:lvl9pPr lvl="8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16321" y="8364686"/>
            <a:ext cx="21927923" cy="23598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885768" y="13534131"/>
            <a:ext cx="29287897" cy="5899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084480" y="7805513"/>
            <a:ext cx="29287897" cy="1735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866790" y="8615979"/>
            <a:ext cx="23598485" cy="1437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866790" y="23127927"/>
            <a:ext cx="23598485" cy="755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984"/>
              <a:buNone/>
              <a:defRPr sz="598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386"/>
              <a:buNone/>
              <a:defRPr sz="5386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3851284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884602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884605" y="8471972"/>
            <a:ext cx="11574799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884605" y="12623955"/>
            <a:ext cx="11574799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3851288" y="8471972"/>
            <a:ext cx="11631803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3851288" y="12623955"/>
            <a:ext cx="11631803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836612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Char char="•"/>
              <a:defRPr sz="9575"/>
            </a:lvl1pPr>
            <a:lvl2pPr marL="914400" lvl="1" indent="-76060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Char char="•"/>
              <a:defRPr sz="8378"/>
            </a:lvl2pPr>
            <a:lvl3pPr marL="1371600" lvl="2" indent="-68459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Char char="•"/>
              <a:defRPr sz="7181"/>
            </a:lvl3pPr>
            <a:lvl4pPr marL="1828800" lvl="3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4pPr>
            <a:lvl5pPr marL="2286000" lvl="4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5pPr>
            <a:lvl6pPr marL="2743200" lvl="5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6pPr>
            <a:lvl7pPr marL="3200400" lvl="6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7pPr>
            <a:lvl8pPr marL="3657600" lvl="7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8pPr>
            <a:lvl9pPr marL="4114800" lvl="8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Font typeface="Arial"/>
              <a:buNone/>
              <a:defRPr sz="9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None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None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66"/>
              <a:buFont typeface="Calibri"/>
              <a:buNone/>
              <a:defRPr sz="131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60603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Char char="•"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8459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Char char="•"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0858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Char char="•"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7061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1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(1er y 2° Semestre)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8B8BEFF-D4CA-F121-53AF-33DD1A637A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43252" y="991436"/>
            <a:ext cx="2696779" cy="2218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2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(3er y 4° Semestre)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B0DFCE1-5E93-FE79-0244-0E1CC84917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73965" y="895990"/>
            <a:ext cx="2694666" cy="221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53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FFC50D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3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(5° y 6° Semestre)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E1A39D1-D371-8193-9EDC-55C717BF8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57899" y="986588"/>
            <a:ext cx="2694666" cy="221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85BD5F"/>
          </a:solidFill>
          <a:ln w="1270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4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(Prototipo, </a:t>
            </a:r>
            <a:r>
              <a:rPr lang="es-MX" sz="4800" b="1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Tésis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Micro empresas, Proyecto de titulación)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C8B0CD0-0207-3F9B-43ED-9582CC5D2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32601" y="1016722"/>
            <a:ext cx="2694666" cy="221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38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630</Words>
  <Application>Microsoft Office PowerPoint</Application>
  <PresentationFormat>Personalizado</PresentationFormat>
  <Paragraphs>64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 SemiBold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Irma Barrera Bravo</cp:lastModifiedBy>
  <cp:revision>10</cp:revision>
  <dcterms:created xsi:type="dcterms:W3CDTF">2019-04-09T15:14:21Z</dcterms:created>
  <dcterms:modified xsi:type="dcterms:W3CDTF">2024-01-23T08:30:32Z</dcterms:modified>
</cp:coreProperties>
</file>