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1" r:id="rId3"/>
    <p:sldId id="257" r:id="rId4"/>
    <p:sldId id="258" r:id="rId5"/>
    <p:sldId id="270" r:id="rId6"/>
    <p:sldId id="263" r:id="rId7"/>
    <p:sldId id="265" r:id="rId8"/>
    <p:sldId id="259" r:id="rId9"/>
    <p:sldId id="264" r:id="rId10"/>
    <p:sldId id="261" r:id="rId11"/>
    <p:sldId id="266" r:id="rId12"/>
    <p:sldId id="262" r:id="rId13"/>
    <p:sldId id="260" r:id="rId14"/>
    <p:sldId id="267" r:id="rId15"/>
    <p:sldId id="268" r:id="rId16"/>
    <p:sldId id="269" r:id="rId17"/>
    <p:sldId id="273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AE9A9-5AE4-443D-9E56-F23712A4374A}" type="doc">
      <dgm:prSet loTypeId="urn:microsoft.com/office/officeart/2009/layout/CircleArrowProcess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DDFE6C7-4FBF-40CB-9CF9-0C34403B4C25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Multidisciplinar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A928883-0DEC-4C9D-A264-4921391344F8}" type="parTrans" cxnId="{C31D8858-3C74-46AB-B654-C96A53927EF6}">
      <dgm:prSet/>
      <dgm:spPr/>
      <dgm:t>
        <a:bodyPr/>
        <a:lstStyle/>
        <a:p>
          <a:endParaRPr lang="es-MX"/>
        </a:p>
      </dgm:t>
    </dgm:pt>
    <dgm:pt modelId="{A270F419-BBEF-4A16-A05F-B477D3FE6DEA}" type="sibTrans" cxnId="{C31D8858-3C74-46AB-B654-C96A53927EF6}">
      <dgm:prSet/>
      <dgm:spPr/>
      <dgm:t>
        <a:bodyPr/>
        <a:lstStyle/>
        <a:p>
          <a:endParaRPr lang="es-MX"/>
        </a:p>
      </dgm:t>
    </dgm:pt>
    <dgm:pt modelId="{3B02038F-CE98-44FA-BCF5-1DC92C894D10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Vinculación</a:t>
          </a:r>
        </a:p>
        <a:p>
          <a:endParaRPr lang="es-MX" sz="1100" dirty="0"/>
        </a:p>
      </dgm:t>
    </dgm:pt>
    <dgm:pt modelId="{09307F29-520B-46E6-A68A-6C12FA3AB517}" type="parTrans" cxnId="{C4BC287B-4D91-4DBA-BF60-1F54E8312984}">
      <dgm:prSet/>
      <dgm:spPr/>
      <dgm:t>
        <a:bodyPr/>
        <a:lstStyle/>
        <a:p>
          <a:endParaRPr lang="es-MX"/>
        </a:p>
      </dgm:t>
    </dgm:pt>
    <dgm:pt modelId="{874BA2D1-58AC-4826-B1D8-3C162E2B320E}" type="sibTrans" cxnId="{C4BC287B-4D91-4DBA-BF60-1F54E8312984}">
      <dgm:prSet/>
      <dgm:spPr/>
      <dgm:t>
        <a:bodyPr/>
        <a:lstStyle/>
        <a:p>
          <a:endParaRPr lang="es-MX"/>
        </a:p>
      </dgm:t>
    </dgm:pt>
    <dgm:pt modelId="{3CACB957-BFE5-47EE-96C9-7B51B1377328}">
      <dgm:prSet phldrT="[Texto]" custT="1"/>
      <dgm:spPr/>
      <dgm:t>
        <a:bodyPr/>
        <a:lstStyle/>
        <a:p>
          <a:r>
            <a:rPr lang="es-MX" sz="2800" dirty="0" smtClean="0">
              <a:latin typeface="Aharoni" panose="02010803020104030203" pitchFamily="2" charset="-79"/>
              <a:cs typeface="Aharoni" panose="02010803020104030203" pitchFamily="2" charset="-79"/>
            </a:rPr>
            <a:t>Socialización</a:t>
          </a:r>
          <a:endParaRPr lang="es-MX" sz="28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7A91A91-D86F-486B-8E80-8EC5D464048C}" type="parTrans" cxnId="{1FFE3732-FDB8-4864-82A5-540A49259645}">
      <dgm:prSet/>
      <dgm:spPr/>
      <dgm:t>
        <a:bodyPr/>
        <a:lstStyle/>
        <a:p>
          <a:endParaRPr lang="es-MX"/>
        </a:p>
      </dgm:t>
    </dgm:pt>
    <dgm:pt modelId="{8E1EE497-FA15-4EEA-B166-91E591E8A68B}" type="sibTrans" cxnId="{1FFE3732-FDB8-4864-82A5-540A49259645}">
      <dgm:prSet/>
      <dgm:spPr/>
      <dgm:t>
        <a:bodyPr/>
        <a:lstStyle/>
        <a:p>
          <a:endParaRPr lang="es-MX"/>
        </a:p>
      </dgm:t>
    </dgm:pt>
    <dgm:pt modelId="{0D4155D8-D134-4C46-A7A6-C05C797AA6DB}">
      <dgm:prSet custT="1"/>
      <dgm:spPr/>
      <dgm:t>
        <a:bodyPr/>
        <a:lstStyle/>
        <a:p>
          <a:r>
            <a:rPr lang="es-MX" sz="1100" dirty="0" smtClean="0"/>
            <a:t> </a:t>
          </a:r>
          <a:r>
            <a:rPr lang="es-MX" sz="2800" dirty="0" smtClean="0">
              <a:latin typeface="Aharoni" panose="02010803020104030203" pitchFamily="2" charset="-79"/>
              <a:cs typeface="Aharoni" panose="02010803020104030203" pitchFamily="2" charset="-79"/>
            </a:rPr>
            <a:t>Innovación</a:t>
          </a:r>
          <a:endParaRPr lang="es-MX" sz="28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028C23B-6952-4831-8F4A-10905662BC3B}" type="parTrans" cxnId="{F485C8DD-C644-4152-BBDA-AFF05E0FB342}">
      <dgm:prSet/>
      <dgm:spPr/>
      <dgm:t>
        <a:bodyPr/>
        <a:lstStyle/>
        <a:p>
          <a:endParaRPr lang="es-MX"/>
        </a:p>
      </dgm:t>
    </dgm:pt>
    <dgm:pt modelId="{0C450EF8-80D6-4562-9DFA-0A8F71F66FEC}" type="sibTrans" cxnId="{F485C8DD-C644-4152-BBDA-AFF05E0FB342}">
      <dgm:prSet/>
      <dgm:spPr/>
      <dgm:t>
        <a:bodyPr/>
        <a:lstStyle/>
        <a:p>
          <a:endParaRPr lang="es-MX"/>
        </a:p>
      </dgm:t>
    </dgm:pt>
    <dgm:pt modelId="{B18C162C-B1B8-4E0E-9350-71A194F17ABF}" type="pres">
      <dgm:prSet presAssocID="{867AE9A9-5AE4-443D-9E56-F23712A4374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7D1AA6A-AD8A-42A9-9146-C950E222CD0A}" type="pres">
      <dgm:prSet presAssocID="{1DDFE6C7-4FBF-40CB-9CF9-0C34403B4C25}" presName="Accent1" presStyleCnt="0"/>
      <dgm:spPr/>
      <dgm:t>
        <a:bodyPr/>
        <a:lstStyle/>
        <a:p>
          <a:endParaRPr lang="es-MX"/>
        </a:p>
      </dgm:t>
    </dgm:pt>
    <dgm:pt modelId="{56E8B14A-CB51-41C5-BEA0-8751D87A5DF2}" type="pres">
      <dgm:prSet presAssocID="{1DDFE6C7-4FBF-40CB-9CF9-0C34403B4C25}" presName="Accent" presStyleLbl="node1" presStyleIdx="0" presStyleCnt="4" custScaleX="200459" custLinFactNeighborX="2922"/>
      <dgm:spPr/>
      <dgm:t>
        <a:bodyPr/>
        <a:lstStyle/>
        <a:p>
          <a:endParaRPr lang="es-MX"/>
        </a:p>
      </dgm:t>
    </dgm:pt>
    <dgm:pt modelId="{C16D4B8D-CE1A-4381-B4CA-808921E8E2D0}" type="pres">
      <dgm:prSet presAssocID="{1DDFE6C7-4FBF-40CB-9CF9-0C34403B4C25}" presName="Parent1" presStyleLbl="revTx" presStyleIdx="0" presStyleCnt="4" custScaleX="249265" custScaleY="1475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FBC36D-B581-4468-8B36-32D90DE81A5B}" type="pres">
      <dgm:prSet presAssocID="{3B02038F-CE98-44FA-BCF5-1DC92C894D10}" presName="Accent2" presStyleCnt="0"/>
      <dgm:spPr/>
      <dgm:t>
        <a:bodyPr/>
        <a:lstStyle/>
        <a:p>
          <a:endParaRPr lang="es-MX"/>
        </a:p>
      </dgm:t>
    </dgm:pt>
    <dgm:pt modelId="{199A47D3-196B-4104-B04E-9883E3229097}" type="pres">
      <dgm:prSet presAssocID="{3B02038F-CE98-44FA-BCF5-1DC92C894D10}" presName="Accent" presStyleLbl="node1" presStyleIdx="1" presStyleCnt="4" custScaleX="233418"/>
      <dgm:spPr/>
      <dgm:t>
        <a:bodyPr/>
        <a:lstStyle/>
        <a:p>
          <a:endParaRPr lang="es-MX"/>
        </a:p>
      </dgm:t>
    </dgm:pt>
    <dgm:pt modelId="{7B09B00E-816A-46F4-8155-1A023BA9A370}" type="pres">
      <dgm:prSet presAssocID="{3B02038F-CE98-44FA-BCF5-1DC92C894D10}" presName="Parent2" presStyleLbl="revTx" presStyleIdx="1" presStyleCnt="4" custScaleX="234507" custLinFactNeighborX="-66240" custLinFactNeighborY="10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B2EBF2-E071-4019-8DE0-06257943648A}" type="pres">
      <dgm:prSet presAssocID="{0D4155D8-D134-4C46-A7A6-C05C797AA6DB}" presName="Accent3" presStyleCnt="0"/>
      <dgm:spPr/>
      <dgm:t>
        <a:bodyPr/>
        <a:lstStyle/>
        <a:p>
          <a:endParaRPr lang="es-MX"/>
        </a:p>
      </dgm:t>
    </dgm:pt>
    <dgm:pt modelId="{102094C6-A613-419D-AB0F-A523E2F290A1}" type="pres">
      <dgm:prSet presAssocID="{0D4155D8-D134-4C46-A7A6-C05C797AA6DB}" presName="Accent" presStyleLbl="node1" presStyleIdx="2" presStyleCnt="4" custScaleX="248172"/>
      <dgm:spPr/>
      <dgm:t>
        <a:bodyPr/>
        <a:lstStyle/>
        <a:p>
          <a:endParaRPr lang="es-MX"/>
        </a:p>
      </dgm:t>
    </dgm:pt>
    <dgm:pt modelId="{AEC1DEFB-BA8F-4AEA-86C3-C94F7129131B}" type="pres">
      <dgm:prSet presAssocID="{0D4155D8-D134-4C46-A7A6-C05C797AA6DB}" presName="Parent3" presStyleLbl="revTx" presStyleIdx="2" presStyleCnt="4" custScaleX="234775" custLinFactNeighborX="47610" custLinFactNeighborY="-62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156310-46FF-4858-8071-FAF58A7F3BDA}" type="pres">
      <dgm:prSet presAssocID="{3CACB957-BFE5-47EE-96C9-7B51B1377328}" presName="Accent4" presStyleCnt="0"/>
      <dgm:spPr/>
      <dgm:t>
        <a:bodyPr/>
        <a:lstStyle/>
        <a:p>
          <a:endParaRPr lang="es-MX"/>
        </a:p>
      </dgm:t>
    </dgm:pt>
    <dgm:pt modelId="{23755209-93FE-4F0D-BA75-1359370199B2}" type="pres">
      <dgm:prSet presAssocID="{3CACB957-BFE5-47EE-96C9-7B51B1377328}" presName="Accent" presStyleLbl="node1" presStyleIdx="3" presStyleCnt="4" custScaleX="239347" custScaleY="106798" custLinFactNeighborX="-6491" custLinFactNeighborY="-3399"/>
      <dgm:spPr/>
      <dgm:t>
        <a:bodyPr/>
        <a:lstStyle/>
        <a:p>
          <a:endParaRPr lang="es-MX"/>
        </a:p>
      </dgm:t>
    </dgm:pt>
    <dgm:pt modelId="{E5FD71EC-23AB-4C93-950D-30A68EE4AA5E}" type="pres">
      <dgm:prSet presAssocID="{3CACB957-BFE5-47EE-96C9-7B51B1377328}" presName="Parent4" presStyleLbl="revTx" presStyleIdx="3" presStyleCnt="4" custScaleX="2726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4BC287B-4D91-4DBA-BF60-1F54E8312984}" srcId="{867AE9A9-5AE4-443D-9E56-F23712A4374A}" destId="{3B02038F-CE98-44FA-BCF5-1DC92C894D10}" srcOrd="1" destOrd="0" parTransId="{09307F29-520B-46E6-A68A-6C12FA3AB517}" sibTransId="{874BA2D1-58AC-4826-B1D8-3C162E2B320E}"/>
    <dgm:cxn modelId="{C31D8858-3C74-46AB-B654-C96A53927EF6}" srcId="{867AE9A9-5AE4-443D-9E56-F23712A4374A}" destId="{1DDFE6C7-4FBF-40CB-9CF9-0C34403B4C25}" srcOrd="0" destOrd="0" parTransId="{BA928883-0DEC-4C9D-A264-4921391344F8}" sibTransId="{A270F419-BBEF-4A16-A05F-B477D3FE6DEA}"/>
    <dgm:cxn modelId="{C153F6FB-9655-4BC0-BF8C-D4C0979A4B8E}" type="presOf" srcId="{0D4155D8-D134-4C46-A7A6-C05C797AA6DB}" destId="{AEC1DEFB-BA8F-4AEA-86C3-C94F7129131B}" srcOrd="0" destOrd="0" presId="urn:microsoft.com/office/officeart/2009/layout/CircleArrowProcess"/>
    <dgm:cxn modelId="{24A82FF0-6FEF-45B1-AA65-2D7847CD5813}" type="presOf" srcId="{3B02038F-CE98-44FA-BCF5-1DC92C894D10}" destId="{7B09B00E-816A-46F4-8155-1A023BA9A370}" srcOrd="0" destOrd="0" presId="urn:microsoft.com/office/officeart/2009/layout/CircleArrowProcess"/>
    <dgm:cxn modelId="{24968107-1D75-485B-B8B0-12F6A4D74DAC}" type="presOf" srcId="{1DDFE6C7-4FBF-40CB-9CF9-0C34403B4C25}" destId="{C16D4B8D-CE1A-4381-B4CA-808921E8E2D0}" srcOrd="0" destOrd="0" presId="urn:microsoft.com/office/officeart/2009/layout/CircleArrowProcess"/>
    <dgm:cxn modelId="{1FFE3732-FDB8-4864-82A5-540A49259645}" srcId="{867AE9A9-5AE4-443D-9E56-F23712A4374A}" destId="{3CACB957-BFE5-47EE-96C9-7B51B1377328}" srcOrd="3" destOrd="0" parTransId="{87A91A91-D86F-486B-8E80-8EC5D464048C}" sibTransId="{8E1EE497-FA15-4EEA-B166-91E591E8A68B}"/>
    <dgm:cxn modelId="{262EBC09-7D0F-4C9D-A278-5B9718AEF433}" type="presOf" srcId="{867AE9A9-5AE4-443D-9E56-F23712A4374A}" destId="{B18C162C-B1B8-4E0E-9350-71A194F17ABF}" srcOrd="0" destOrd="0" presId="urn:microsoft.com/office/officeart/2009/layout/CircleArrowProcess"/>
    <dgm:cxn modelId="{F485C8DD-C644-4152-BBDA-AFF05E0FB342}" srcId="{867AE9A9-5AE4-443D-9E56-F23712A4374A}" destId="{0D4155D8-D134-4C46-A7A6-C05C797AA6DB}" srcOrd="2" destOrd="0" parTransId="{A028C23B-6952-4831-8F4A-10905662BC3B}" sibTransId="{0C450EF8-80D6-4562-9DFA-0A8F71F66FEC}"/>
    <dgm:cxn modelId="{EC40106D-7054-4098-8D0B-3E193B81CC54}" type="presOf" srcId="{3CACB957-BFE5-47EE-96C9-7B51B1377328}" destId="{E5FD71EC-23AB-4C93-950D-30A68EE4AA5E}" srcOrd="0" destOrd="0" presId="urn:microsoft.com/office/officeart/2009/layout/CircleArrowProcess"/>
    <dgm:cxn modelId="{45A42AAD-2867-4D10-AADB-AC0A4D85D2CB}" type="presParOf" srcId="{B18C162C-B1B8-4E0E-9350-71A194F17ABF}" destId="{B7D1AA6A-AD8A-42A9-9146-C950E222CD0A}" srcOrd="0" destOrd="0" presId="urn:microsoft.com/office/officeart/2009/layout/CircleArrowProcess"/>
    <dgm:cxn modelId="{61BEBC7A-B558-47AD-A226-3FAB7D6AD706}" type="presParOf" srcId="{B7D1AA6A-AD8A-42A9-9146-C950E222CD0A}" destId="{56E8B14A-CB51-41C5-BEA0-8751D87A5DF2}" srcOrd="0" destOrd="0" presId="urn:microsoft.com/office/officeart/2009/layout/CircleArrowProcess"/>
    <dgm:cxn modelId="{927535E0-3732-40D7-8F55-DA5C7571A69D}" type="presParOf" srcId="{B18C162C-B1B8-4E0E-9350-71A194F17ABF}" destId="{C16D4B8D-CE1A-4381-B4CA-808921E8E2D0}" srcOrd="1" destOrd="0" presId="urn:microsoft.com/office/officeart/2009/layout/CircleArrowProcess"/>
    <dgm:cxn modelId="{64FFCCE8-4ACA-41DB-9058-D000A89F5DCB}" type="presParOf" srcId="{B18C162C-B1B8-4E0E-9350-71A194F17ABF}" destId="{48FBC36D-B581-4468-8B36-32D90DE81A5B}" srcOrd="2" destOrd="0" presId="urn:microsoft.com/office/officeart/2009/layout/CircleArrowProcess"/>
    <dgm:cxn modelId="{E5BFB134-BAA1-4E32-A365-9060C4B51BFD}" type="presParOf" srcId="{48FBC36D-B581-4468-8B36-32D90DE81A5B}" destId="{199A47D3-196B-4104-B04E-9883E3229097}" srcOrd="0" destOrd="0" presId="urn:microsoft.com/office/officeart/2009/layout/CircleArrowProcess"/>
    <dgm:cxn modelId="{E04E2C5B-7705-4831-9FDC-3CFB5187B2D6}" type="presParOf" srcId="{B18C162C-B1B8-4E0E-9350-71A194F17ABF}" destId="{7B09B00E-816A-46F4-8155-1A023BA9A370}" srcOrd="3" destOrd="0" presId="urn:microsoft.com/office/officeart/2009/layout/CircleArrowProcess"/>
    <dgm:cxn modelId="{2AEF7EE2-0B9E-498D-B78B-A5F3C8636F5B}" type="presParOf" srcId="{B18C162C-B1B8-4E0E-9350-71A194F17ABF}" destId="{42B2EBF2-E071-4019-8DE0-06257943648A}" srcOrd="4" destOrd="0" presId="urn:microsoft.com/office/officeart/2009/layout/CircleArrowProcess"/>
    <dgm:cxn modelId="{20279EED-6836-4EB3-A54D-5D51FDDB3D04}" type="presParOf" srcId="{42B2EBF2-E071-4019-8DE0-06257943648A}" destId="{102094C6-A613-419D-AB0F-A523E2F290A1}" srcOrd="0" destOrd="0" presId="urn:microsoft.com/office/officeart/2009/layout/CircleArrowProcess"/>
    <dgm:cxn modelId="{EE3FC124-92D5-40B1-B4C7-7F99054E7258}" type="presParOf" srcId="{B18C162C-B1B8-4E0E-9350-71A194F17ABF}" destId="{AEC1DEFB-BA8F-4AEA-86C3-C94F7129131B}" srcOrd="5" destOrd="0" presId="urn:microsoft.com/office/officeart/2009/layout/CircleArrowProcess"/>
    <dgm:cxn modelId="{E73B46C2-7F5E-4BE6-B6A4-38BCE22210B4}" type="presParOf" srcId="{B18C162C-B1B8-4E0E-9350-71A194F17ABF}" destId="{B5156310-46FF-4858-8071-FAF58A7F3BDA}" srcOrd="6" destOrd="0" presId="urn:microsoft.com/office/officeart/2009/layout/CircleArrowProcess"/>
    <dgm:cxn modelId="{BB7E825B-FAA6-46E8-BD2B-18D0BE75777D}" type="presParOf" srcId="{B5156310-46FF-4858-8071-FAF58A7F3BDA}" destId="{23755209-93FE-4F0D-BA75-1359370199B2}" srcOrd="0" destOrd="0" presId="urn:microsoft.com/office/officeart/2009/layout/CircleArrowProcess"/>
    <dgm:cxn modelId="{62D6CA66-3B7C-4437-8D38-D5A14DFCDA86}" type="presParOf" srcId="{B18C162C-B1B8-4E0E-9350-71A194F17ABF}" destId="{E5FD71EC-23AB-4C93-950D-30A68EE4AA5E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0677D-5EF5-43DE-A55F-8AFB4CCA72B0}" type="doc">
      <dgm:prSet loTypeId="urn:microsoft.com/office/officeart/2005/8/layout/venn1" loCatId="relationship" qsTypeId="urn:microsoft.com/office/officeart/2005/8/quickstyle/3d9" qsCatId="3D" csTypeId="urn:microsoft.com/office/officeart/2005/8/colors/colorful3" csCatId="colorful" phldr="1"/>
      <dgm:spPr/>
    </dgm:pt>
    <dgm:pt modelId="{59016679-13BD-4941-9180-E9218CCBFB38}">
      <dgm:prSet phldrT="[Texto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sz="3600" dirty="0" smtClean="0"/>
            <a:t>Escuela</a:t>
          </a:r>
          <a:endParaRPr lang="es-MX" sz="3600" dirty="0"/>
        </a:p>
      </dgm:t>
    </dgm:pt>
    <dgm:pt modelId="{F7BAA2C1-0774-4F57-99C7-A7B2D8B88620}" type="parTrans" cxnId="{4F92C90B-FBB5-417D-957C-6D2B6D83E48C}">
      <dgm:prSet/>
      <dgm:spPr/>
      <dgm:t>
        <a:bodyPr/>
        <a:lstStyle/>
        <a:p>
          <a:endParaRPr lang="es-MX"/>
        </a:p>
      </dgm:t>
    </dgm:pt>
    <dgm:pt modelId="{A7CE44DB-0610-4663-B20A-A2A87E94ACB3}" type="sibTrans" cxnId="{4F92C90B-FBB5-417D-957C-6D2B6D83E48C}">
      <dgm:prSet/>
      <dgm:spPr/>
      <dgm:t>
        <a:bodyPr/>
        <a:lstStyle/>
        <a:p>
          <a:endParaRPr lang="es-MX"/>
        </a:p>
      </dgm:t>
    </dgm:pt>
    <dgm:pt modelId="{60CA6A1A-6872-4EFC-96A3-D4D584009BF1}">
      <dgm:prSet phldrT="[Texto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MX" dirty="0" smtClean="0"/>
            <a:t>Empresa</a:t>
          </a:r>
          <a:endParaRPr lang="es-MX" dirty="0"/>
        </a:p>
      </dgm:t>
    </dgm:pt>
    <dgm:pt modelId="{806824F8-D394-4BEB-9692-6635501BFC4B}" type="parTrans" cxnId="{54820945-86F2-45D6-8288-88ABD93D2FFB}">
      <dgm:prSet/>
      <dgm:spPr/>
      <dgm:t>
        <a:bodyPr/>
        <a:lstStyle/>
        <a:p>
          <a:endParaRPr lang="es-MX"/>
        </a:p>
      </dgm:t>
    </dgm:pt>
    <dgm:pt modelId="{720AE90D-C505-4455-AD68-336A7049BF11}" type="sibTrans" cxnId="{54820945-86F2-45D6-8288-88ABD93D2FFB}">
      <dgm:prSet/>
      <dgm:spPr/>
      <dgm:t>
        <a:bodyPr/>
        <a:lstStyle/>
        <a:p>
          <a:endParaRPr lang="es-MX"/>
        </a:p>
      </dgm:t>
    </dgm:pt>
    <dgm:pt modelId="{5E32EA0C-4186-4D89-8528-E48799CF7DF4}">
      <dgm:prSet phldrT="[Texto]"/>
      <dgm:spPr/>
      <dgm:t>
        <a:bodyPr/>
        <a:lstStyle/>
        <a:p>
          <a:r>
            <a:rPr lang="es-MX" dirty="0" smtClean="0"/>
            <a:t>Sociedad</a:t>
          </a:r>
          <a:endParaRPr lang="es-MX" dirty="0"/>
        </a:p>
      </dgm:t>
    </dgm:pt>
    <dgm:pt modelId="{CBD11331-239F-4FE8-B1E7-CC6E0437AC4B}" type="parTrans" cxnId="{AD096021-C99E-4515-881D-5C8842048DD3}">
      <dgm:prSet/>
      <dgm:spPr/>
      <dgm:t>
        <a:bodyPr/>
        <a:lstStyle/>
        <a:p>
          <a:endParaRPr lang="es-MX"/>
        </a:p>
      </dgm:t>
    </dgm:pt>
    <dgm:pt modelId="{D16EC6D1-E407-4B74-9C0A-097E9A1E0743}" type="sibTrans" cxnId="{AD096021-C99E-4515-881D-5C8842048DD3}">
      <dgm:prSet/>
      <dgm:spPr/>
      <dgm:t>
        <a:bodyPr/>
        <a:lstStyle/>
        <a:p>
          <a:endParaRPr lang="es-MX"/>
        </a:p>
      </dgm:t>
    </dgm:pt>
    <dgm:pt modelId="{6E7C8329-5835-48D0-84F0-F9199CDE8696}" type="pres">
      <dgm:prSet presAssocID="{8530677D-5EF5-43DE-A55F-8AFB4CCA72B0}" presName="compositeShape" presStyleCnt="0">
        <dgm:presLayoutVars>
          <dgm:chMax val="7"/>
          <dgm:dir/>
          <dgm:resizeHandles val="exact"/>
        </dgm:presLayoutVars>
      </dgm:prSet>
      <dgm:spPr/>
    </dgm:pt>
    <dgm:pt modelId="{521F087E-B60D-4E1B-9D69-CD665CD8D5D7}" type="pres">
      <dgm:prSet presAssocID="{59016679-13BD-4941-9180-E9218CCBFB38}" presName="circ1" presStyleLbl="vennNode1" presStyleIdx="0" presStyleCnt="3" custLinFactNeighborX="-1302" custLinFactNeighborY="781"/>
      <dgm:spPr/>
      <dgm:t>
        <a:bodyPr/>
        <a:lstStyle/>
        <a:p>
          <a:endParaRPr lang="es-MX"/>
        </a:p>
      </dgm:t>
    </dgm:pt>
    <dgm:pt modelId="{C30CF3DD-20D8-4CC9-8021-FCE8D008C667}" type="pres">
      <dgm:prSet presAssocID="{59016679-13BD-4941-9180-E9218CCBFB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DCB79B-0EB0-4684-9D47-253D6A57A689}" type="pres">
      <dgm:prSet presAssocID="{60CA6A1A-6872-4EFC-96A3-D4D584009BF1}" presName="circ2" presStyleLbl="vennNode1" presStyleIdx="1" presStyleCnt="3"/>
      <dgm:spPr/>
      <dgm:t>
        <a:bodyPr/>
        <a:lstStyle/>
        <a:p>
          <a:endParaRPr lang="es-MX"/>
        </a:p>
      </dgm:t>
    </dgm:pt>
    <dgm:pt modelId="{BE3BAAD9-E759-404B-A5D0-DF98D4C74D22}" type="pres">
      <dgm:prSet presAssocID="{60CA6A1A-6872-4EFC-96A3-D4D584009B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8A8B88-EA4C-43D0-98A1-F40721413395}" type="pres">
      <dgm:prSet presAssocID="{5E32EA0C-4186-4D89-8528-E48799CF7DF4}" presName="circ3" presStyleLbl="vennNode1" presStyleIdx="2" presStyleCnt="3"/>
      <dgm:spPr/>
      <dgm:t>
        <a:bodyPr/>
        <a:lstStyle/>
        <a:p>
          <a:endParaRPr lang="es-MX"/>
        </a:p>
      </dgm:t>
    </dgm:pt>
    <dgm:pt modelId="{7CBD1628-5D4A-4F51-82AE-5C8BD00EFB47}" type="pres">
      <dgm:prSet presAssocID="{5E32EA0C-4186-4D89-8528-E48799CF7D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64D7A0-5C39-4D4B-AE50-000E8B0A6585}" type="presOf" srcId="{60CA6A1A-6872-4EFC-96A3-D4D584009BF1}" destId="{BE3BAAD9-E759-404B-A5D0-DF98D4C74D22}" srcOrd="1" destOrd="0" presId="urn:microsoft.com/office/officeart/2005/8/layout/venn1"/>
    <dgm:cxn modelId="{4F92C90B-FBB5-417D-957C-6D2B6D83E48C}" srcId="{8530677D-5EF5-43DE-A55F-8AFB4CCA72B0}" destId="{59016679-13BD-4941-9180-E9218CCBFB38}" srcOrd="0" destOrd="0" parTransId="{F7BAA2C1-0774-4F57-99C7-A7B2D8B88620}" sibTransId="{A7CE44DB-0610-4663-B20A-A2A87E94ACB3}"/>
    <dgm:cxn modelId="{A132DD09-4B46-43CF-9530-66E0C290759E}" type="presOf" srcId="{5E32EA0C-4186-4D89-8528-E48799CF7DF4}" destId="{7CBD1628-5D4A-4F51-82AE-5C8BD00EFB47}" srcOrd="1" destOrd="0" presId="urn:microsoft.com/office/officeart/2005/8/layout/venn1"/>
    <dgm:cxn modelId="{9A4694B9-AA1C-4645-8C2B-E590990AC800}" type="presOf" srcId="{8530677D-5EF5-43DE-A55F-8AFB4CCA72B0}" destId="{6E7C8329-5835-48D0-84F0-F9199CDE8696}" srcOrd="0" destOrd="0" presId="urn:microsoft.com/office/officeart/2005/8/layout/venn1"/>
    <dgm:cxn modelId="{87843BA6-C093-463F-A451-9BF68BDF8594}" type="presOf" srcId="{5E32EA0C-4186-4D89-8528-E48799CF7DF4}" destId="{128A8B88-EA4C-43D0-98A1-F40721413395}" srcOrd="0" destOrd="0" presId="urn:microsoft.com/office/officeart/2005/8/layout/venn1"/>
    <dgm:cxn modelId="{90B96643-42D2-47A2-9A65-DD67742F79C0}" type="presOf" srcId="{60CA6A1A-6872-4EFC-96A3-D4D584009BF1}" destId="{75DCB79B-0EB0-4684-9D47-253D6A57A689}" srcOrd="0" destOrd="0" presId="urn:microsoft.com/office/officeart/2005/8/layout/venn1"/>
    <dgm:cxn modelId="{AD096021-C99E-4515-881D-5C8842048DD3}" srcId="{8530677D-5EF5-43DE-A55F-8AFB4CCA72B0}" destId="{5E32EA0C-4186-4D89-8528-E48799CF7DF4}" srcOrd="2" destOrd="0" parTransId="{CBD11331-239F-4FE8-B1E7-CC6E0437AC4B}" sibTransId="{D16EC6D1-E407-4B74-9C0A-097E9A1E0743}"/>
    <dgm:cxn modelId="{BE818E75-26A4-4A76-AD02-032A56322720}" type="presOf" srcId="{59016679-13BD-4941-9180-E9218CCBFB38}" destId="{C30CF3DD-20D8-4CC9-8021-FCE8D008C667}" srcOrd="1" destOrd="0" presId="urn:microsoft.com/office/officeart/2005/8/layout/venn1"/>
    <dgm:cxn modelId="{54820945-86F2-45D6-8288-88ABD93D2FFB}" srcId="{8530677D-5EF5-43DE-A55F-8AFB4CCA72B0}" destId="{60CA6A1A-6872-4EFC-96A3-D4D584009BF1}" srcOrd="1" destOrd="0" parTransId="{806824F8-D394-4BEB-9692-6635501BFC4B}" sibTransId="{720AE90D-C505-4455-AD68-336A7049BF11}"/>
    <dgm:cxn modelId="{CE2DE085-3FBA-40F6-B2F3-5D9D43E40EF1}" type="presOf" srcId="{59016679-13BD-4941-9180-E9218CCBFB38}" destId="{521F087E-B60D-4E1B-9D69-CD665CD8D5D7}" srcOrd="0" destOrd="0" presId="urn:microsoft.com/office/officeart/2005/8/layout/venn1"/>
    <dgm:cxn modelId="{F82ACB58-614D-4EC0-A611-6A3914CF9E69}" type="presParOf" srcId="{6E7C8329-5835-48D0-84F0-F9199CDE8696}" destId="{521F087E-B60D-4E1B-9D69-CD665CD8D5D7}" srcOrd="0" destOrd="0" presId="urn:microsoft.com/office/officeart/2005/8/layout/venn1"/>
    <dgm:cxn modelId="{CA13E803-CE52-4E30-9D79-2CCF56658477}" type="presParOf" srcId="{6E7C8329-5835-48D0-84F0-F9199CDE8696}" destId="{C30CF3DD-20D8-4CC9-8021-FCE8D008C667}" srcOrd="1" destOrd="0" presId="urn:microsoft.com/office/officeart/2005/8/layout/venn1"/>
    <dgm:cxn modelId="{6BC80725-1DDB-4F2B-842F-5EEB97674E97}" type="presParOf" srcId="{6E7C8329-5835-48D0-84F0-F9199CDE8696}" destId="{75DCB79B-0EB0-4684-9D47-253D6A57A689}" srcOrd="2" destOrd="0" presId="urn:microsoft.com/office/officeart/2005/8/layout/venn1"/>
    <dgm:cxn modelId="{EAF4C978-CCC6-41B9-A3F8-536AEFD677C9}" type="presParOf" srcId="{6E7C8329-5835-48D0-84F0-F9199CDE8696}" destId="{BE3BAAD9-E759-404B-A5D0-DF98D4C74D22}" srcOrd="3" destOrd="0" presId="urn:microsoft.com/office/officeart/2005/8/layout/venn1"/>
    <dgm:cxn modelId="{5522E867-13DF-46FD-B469-9AF33599E035}" type="presParOf" srcId="{6E7C8329-5835-48D0-84F0-F9199CDE8696}" destId="{128A8B88-EA4C-43D0-98A1-F40721413395}" srcOrd="4" destOrd="0" presId="urn:microsoft.com/office/officeart/2005/8/layout/venn1"/>
    <dgm:cxn modelId="{59DFF117-DC63-483A-B31D-7AC0A0CD47C4}" type="presParOf" srcId="{6E7C8329-5835-48D0-84F0-F9199CDE8696}" destId="{7CBD1628-5D4A-4F51-82AE-5C8BD00EFB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8B14A-CB51-41C5-BEA0-8751D87A5DF2}">
      <dsp:nvSpPr>
        <dsp:cNvPr id="0" name=""/>
        <dsp:cNvSpPr/>
      </dsp:nvSpPr>
      <dsp:spPr>
        <a:xfrm>
          <a:off x="1008238" y="-30079"/>
          <a:ext cx="4127717" cy="20593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4B8D-CE1A-4381-B4CA-808921E8E2D0}">
      <dsp:nvSpPr>
        <dsp:cNvPr id="0" name=""/>
        <dsp:cNvSpPr/>
      </dsp:nvSpPr>
      <dsp:spPr>
        <a:xfrm>
          <a:off x="1579374" y="578699"/>
          <a:ext cx="2864336" cy="84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Multidisciplinar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579374" y="578699"/>
        <a:ext cx="2864336" cy="847791"/>
      </dsp:txXfrm>
    </dsp:sp>
    <dsp:sp modelId="{199A47D3-196B-4104-B04E-9883E3229097}">
      <dsp:nvSpPr>
        <dsp:cNvPr id="0" name=""/>
        <dsp:cNvSpPr/>
      </dsp:nvSpPr>
      <dsp:spPr>
        <a:xfrm>
          <a:off x="36689" y="1153318"/>
          <a:ext cx="4806387" cy="20593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9B00E-816A-46F4-8155-1A023BA9A370}">
      <dsp:nvSpPr>
        <dsp:cNvPr id="0" name=""/>
        <dsp:cNvSpPr/>
      </dsp:nvSpPr>
      <dsp:spPr>
        <a:xfrm>
          <a:off x="328632" y="1960395"/>
          <a:ext cx="2694750" cy="57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Vinculación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>
        <a:off x="328632" y="1960395"/>
        <a:ext cx="2694750" cy="574497"/>
      </dsp:txXfrm>
    </dsp:sp>
    <dsp:sp modelId="{102094C6-A613-419D-AB0F-A523E2F290A1}">
      <dsp:nvSpPr>
        <dsp:cNvPr id="0" name=""/>
        <dsp:cNvSpPr/>
      </dsp:nvSpPr>
      <dsp:spPr>
        <a:xfrm>
          <a:off x="456833" y="2341086"/>
          <a:ext cx="5110192" cy="205934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1DEFB-BA8F-4AEA-86C3-C94F7129131B}">
      <dsp:nvSpPr>
        <dsp:cNvPr id="0" name=""/>
        <dsp:cNvSpPr/>
      </dsp:nvSpPr>
      <dsp:spPr>
        <a:xfrm>
          <a:off x="2209720" y="3050836"/>
          <a:ext cx="2697829" cy="57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 </a:t>
          </a:r>
          <a:r>
            <a:rPr lang="es-MX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Innovación</a:t>
          </a:r>
          <a:endParaRPr lang="es-MX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09720" y="3050836"/>
        <a:ext cx="2697829" cy="574497"/>
      </dsp:txXfrm>
    </dsp:sp>
    <dsp:sp modelId="{23755209-93FE-4F0D-BA75-1359370199B2}">
      <dsp:nvSpPr>
        <dsp:cNvPr id="0" name=""/>
        <dsp:cNvSpPr/>
      </dsp:nvSpPr>
      <dsp:spPr>
        <a:xfrm>
          <a:off x="209702" y="3540691"/>
          <a:ext cx="4234179" cy="189022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71EC-23AB-4C93-950D-30A68EE4AA5E}">
      <dsp:nvSpPr>
        <dsp:cNvPr id="0" name=""/>
        <dsp:cNvSpPr/>
      </dsp:nvSpPr>
      <dsp:spPr>
        <a:xfrm>
          <a:off x="870697" y="4272095"/>
          <a:ext cx="3132964" cy="57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Socialización</a:t>
          </a:r>
          <a:endParaRPr lang="es-MX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870697" y="4272095"/>
        <a:ext cx="3132964" cy="574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087E-B60D-4E1B-9D69-CD665CD8D5D7}">
      <dsp:nvSpPr>
        <dsp:cNvPr id="0" name=""/>
        <dsp:cNvSpPr/>
      </dsp:nvSpPr>
      <dsp:spPr>
        <a:xfrm>
          <a:off x="2383454" y="93829"/>
          <a:ext cx="3275790" cy="327579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Escuela</a:t>
          </a:r>
          <a:endParaRPr lang="es-MX" sz="3600" kern="1200" dirty="0"/>
        </a:p>
      </dsp:txBody>
      <dsp:txXfrm>
        <a:off x="2820226" y="667092"/>
        <a:ext cx="2402246" cy="1474105"/>
      </dsp:txXfrm>
    </dsp:sp>
    <dsp:sp modelId="{75DCB79B-0EB0-4684-9D47-253D6A57A689}">
      <dsp:nvSpPr>
        <dsp:cNvPr id="0" name=""/>
        <dsp:cNvSpPr/>
      </dsp:nvSpPr>
      <dsp:spPr>
        <a:xfrm>
          <a:off x="3608119" y="2115614"/>
          <a:ext cx="3275790" cy="327579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Empresa</a:t>
          </a:r>
          <a:endParaRPr lang="es-MX" sz="3200" kern="1200" dirty="0"/>
        </a:p>
      </dsp:txBody>
      <dsp:txXfrm>
        <a:off x="4609965" y="2961860"/>
        <a:ext cx="1965474" cy="1801684"/>
      </dsp:txXfrm>
    </dsp:sp>
    <dsp:sp modelId="{128A8B88-EA4C-43D0-98A1-F40721413395}">
      <dsp:nvSpPr>
        <dsp:cNvPr id="0" name=""/>
        <dsp:cNvSpPr/>
      </dsp:nvSpPr>
      <dsp:spPr>
        <a:xfrm>
          <a:off x="1244090" y="2115614"/>
          <a:ext cx="3275790" cy="3275790"/>
        </a:xfrm>
        <a:prstGeom prst="ellipse">
          <a:avLst/>
        </a:prstGeom>
        <a:solidFill>
          <a:schemeClr val="accent3">
            <a:alpha val="50000"/>
            <a:hueOff val="6567904"/>
            <a:satOff val="-50632"/>
            <a:lumOff val="1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Sociedad</a:t>
          </a:r>
          <a:endParaRPr lang="es-MX" sz="3200" kern="1200" dirty="0"/>
        </a:p>
      </dsp:txBody>
      <dsp:txXfrm>
        <a:off x="1552560" y="2961860"/>
        <a:ext cx="1965474" cy="180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0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09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33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91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5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29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48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77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48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0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41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67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4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3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8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543AD0-A650-4E8C-816C-00AF89547A38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F842-1C6F-4F34-8E95-F8C259392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61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28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874"/>
            <a:ext cx="12192000" cy="82250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404533" y="1837115"/>
            <a:ext cx="8547946" cy="1738715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Ejes Temáticos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302932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Secretaria Académica</a:t>
            </a:r>
          </a:p>
          <a:p>
            <a:pPr algn="ctr"/>
            <a:r>
              <a:rPr lang="es-MX" sz="3200" dirty="0" smtClean="0"/>
              <a:t>División de Innovación Académica</a:t>
            </a:r>
          </a:p>
          <a:p>
            <a:pPr algn="ctr"/>
            <a:r>
              <a:rPr lang="es-MX" sz="3200" dirty="0" smtClean="0"/>
              <a:t>Departamento de Proyectos Educativos</a:t>
            </a:r>
          </a:p>
          <a:p>
            <a:pPr algn="ctr"/>
            <a:endParaRPr lang="es-MX" sz="3200" dirty="0"/>
          </a:p>
        </p:txBody>
      </p:sp>
      <p:pic>
        <p:nvPicPr>
          <p:cNvPr id="8" name="Picture 7" descr="C:\Documents and Settings\USER\Mis documentos\Mis imágenes\LOGO-2012CONSTANCIA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00" y="1754630"/>
            <a:ext cx="2549496" cy="1903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819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PREVENCIÓN DE ADICCIONES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Abuso en el consumo de bebidas alcohólicas  y tabaquismo.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Consecuencias del uso de drogas ilegales (marihuana, cocaína, heroína, etc.).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Adicción a los videojuegos.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Adicción a las redes sociales.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95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VIOLENCIA SOCIAL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Violencia intrafamiliar.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Violencia psicológica (emocional).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Violencia económica.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Violencia Física.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Prevención de la Violencia Escolar (</a:t>
            </a:r>
            <a:r>
              <a:rPr lang="es-MX" dirty="0" err="1" smtClean="0"/>
              <a:t>Bullying</a:t>
            </a:r>
            <a:r>
              <a:rPr lang="es-MX" dirty="0" smtClean="0"/>
              <a:t>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1502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PROMOCIÓN AL CUIDADO DE LA SALUD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3800" dirty="0" smtClean="0"/>
              <a:t>Trastornos Alimenticios.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3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3800" dirty="0" smtClean="0"/>
              <a:t>Anorexia y Bulimia.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3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3800" dirty="0" smtClean="0"/>
              <a:t>Trastornos del Sueño.</a:t>
            </a:r>
          </a:p>
          <a:p>
            <a:pPr marL="0" indent="0">
              <a:buNone/>
            </a:pPr>
            <a:endParaRPr lang="es-MX" sz="3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3800" dirty="0" smtClean="0"/>
              <a:t>Manejo del Estrés.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3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3800" dirty="0" smtClean="0"/>
              <a:t>Adicción a las redes sociales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3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3800" dirty="0" smtClean="0"/>
              <a:t>Educación Sexual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057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EMPRESA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Ciencia, Tecnología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Desarrollo Sustentable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Emprendimiento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  <p:sp>
        <p:nvSpPr>
          <p:cNvPr id="4" name="Elipse 3"/>
          <p:cNvSpPr/>
          <p:nvPr/>
        </p:nvSpPr>
        <p:spPr>
          <a:xfrm>
            <a:off x="8963025" y="1982190"/>
            <a:ext cx="2847975" cy="27882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SOCIEDAD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816850" y="3612158"/>
            <a:ext cx="2679700" cy="26997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ESCUELA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727700" y="1240830"/>
            <a:ext cx="3517900" cy="33946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EMPRESA</a:t>
            </a:r>
          </a:p>
        </p:txBody>
      </p:sp>
    </p:spTree>
    <p:extLst>
      <p:ext uri="{BB962C8B-B14F-4D97-AF65-F5344CB8AC3E}">
        <p14:creationId xmlns:p14="http://schemas.microsoft.com/office/powerpoint/2010/main" val="1464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CIENCIA, TECNOLOGÍA Y EDUCACIÓN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 Uso de las Tecnologías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Uso de Internet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Utilización de las redes sociales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Delitos cibernéticos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Divulgación científica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Tecnología de Alimentos</a:t>
            </a:r>
          </a:p>
        </p:txBody>
      </p:sp>
    </p:spTree>
    <p:extLst>
      <p:ext uri="{BB962C8B-B14F-4D97-AF65-F5344CB8AC3E}">
        <p14:creationId xmlns:p14="http://schemas.microsoft.com/office/powerpoint/2010/main" val="1239011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DESARROLLO SUSTENTABLE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Tipos de sustentabilidad.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Sustentabilidad Económica, Ecológica, Energética, Social, Cultural y Científica.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Características de las Ciudades Sustentables.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La sustentabilidad en el ámbito escolar. </a:t>
            </a:r>
          </a:p>
        </p:txBody>
      </p:sp>
    </p:spTree>
    <p:extLst>
      <p:ext uri="{BB962C8B-B14F-4D97-AF65-F5344CB8AC3E}">
        <p14:creationId xmlns:p14="http://schemas.microsoft.com/office/powerpoint/2010/main" val="3608411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EMPRENDIMIENTO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Promover la creación de pequeñas empresas.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El empleo juvenil y el emprendimiento.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Fomentar la cultura del emprendimiento en jóvenes 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Fortalecer el emprendimiento de la ciencia y la tecnología. </a:t>
            </a:r>
          </a:p>
        </p:txBody>
      </p:sp>
    </p:spTree>
    <p:extLst>
      <p:ext uri="{BB962C8B-B14F-4D97-AF65-F5344CB8AC3E}">
        <p14:creationId xmlns:p14="http://schemas.microsoft.com/office/powerpoint/2010/main" val="2190966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1588348" y="640782"/>
            <a:ext cx="4162213" cy="924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-143934" y="-143933"/>
            <a:ext cx="3602259" cy="885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148302" y="546880"/>
            <a:ext cx="3602259" cy="89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Ejes temáticos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9785" y="22523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657195" y="1817257"/>
          <a:ext cx="9981399" cy="452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7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7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70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</a:rPr>
                        <a:t>Escuela</a:t>
                      </a:r>
                    </a:p>
                    <a:p>
                      <a:pPr algn="ctr"/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</a:rPr>
                        <a:t>Sociedad</a:t>
                      </a:r>
                    </a:p>
                    <a:p>
                      <a:pPr algn="ctr"/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800" dirty="0" smtClean="0">
                          <a:solidFill>
                            <a:schemeClr val="tx1"/>
                          </a:solidFill>
                        </a:rPr>
                        <a:t>Empresa</a:t>
                      </a:r>
                      <a:endParaRPr lang="es-MX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Educación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Derechos humanos</a:t>
                      </a:r>
                      <a:endParaRPr lang="es-MX" dirty="0"/>
                    </a:p>
                  </a:txBody>
                  <a:tcPr>
                    <a:solidFill>
                      <a:srgbClr val="E2C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Ciencia y Tecnología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Equidad de genero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Prevención de adicciones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sustentable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7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Interculturalidad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Violencia social</a:t>
                      </a:r>
                      <a:endParaRPr lang="es-MX" dirty="0"/>
                    </a:p>
                  </a:txBody>
                  <a:tcPr>
                    <a:solidFill>
                      <a:srgbClr val="E2C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Emprendimiento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49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Promoción al cuidado de la salud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7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45117" y="3550809"/>
            <a:ext cx="11357596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Gracias por su participación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7" descr="C:\Documents and Settings\USER\Mis documentos\Mis imágenes\LOGO-2012CONSTANCIA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910">
            <a:off x="3389501" y="407161"/>
            <a:ext cx="3802087" cy="2838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479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EJES TEMÁTICOS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4712" y="1439333"/>
            <a:ext cx="3739621" cy="3767666"/>
          </a:xfrm>
        </p:spPr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Interacción </a:t>
            </a:r>
          </a:p>
          <a:p>
            <a:pPr marL="0" indent="0" algn="ctr">
              <a:buNone/>
            </a:pPr>
            <a:r>
              <a:rPr lang="es-MX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</a:p>
          <a:p>
            <a:pPr marL="0" indent="0" algn="ctr">
              <a:buNone/>
            </a:pPr>
            <a:r>
              <a:rPr lang="es-MX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ejes</a:t>
            </a:r>
            <a:endParaRPr lang="es-MX" sz="4400" dirty="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70088426"/>
              </p:ext>
            </p:extLst>
          </p:nvPr>
        </p:nvGraphicFramePr>
        <p:xfrm>
          <a:off x="5237034" y="838200"/>
          <a:ext cx="5603715" cy="54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54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EJES TEMÁTICOS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1744988"/>
              </p:ext>
            </p:extLst>
          </p:nvPr>
        </p:nvGraphicFramePr>
        <p:xfrm>
          <a:off x="1851687" y="1261534"/>
          <a:ext cx="8128000" cy="545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Escuela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059" y="1331259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s-MX" sz="3200" dirty="0" smtClean="0"/>
              <a:t>Educación</a:t>
            </a:r>
          </a:p>
          <a:p>
            <a:endParaRPr lang="es-MX" sz="3200" dirty="0" smtClean="0"/>
          </a:p>
          <a:p>
            <a:endParaRPr lang="es-MX" sz="3200" dirty="0"/>
          </a:p>
          <a:p>
            <a:r>
              <a:rPr lang="es-MX" sz="3200" dirty="0" smtClean="0"/>
              <a:t>Equidad de genero </a:t>
            </a:r>
          </a:p>
          <a:p>
            <a:endParaRPr lang="es-MX" sz="3200" dirty="0" smtClean="0"/>
          </a:p>
          <a:p>
            <a:endParaRPr lang="es-MX" sz="3200" dirty="0"/>
          </a:p>
          <a:p>
            <a:endParaRPr lang="es-MX" sz="3200" dirty="0" smtClean="0"/>
          </a:p>
          <a:p>
            <a:endParaRPr lang="es-MX" sz="3200" dirty="0" smtClean="0"/>
          </a:p>
          <a:p>
            <a:r>
              <a:rPr lang="es-MX" sz="3200" dirty="0" smtClean="0"/>
              <a:t>Interculturalidad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8" name="Elipse 7"/>
          <p:cNvSpPr/>
          <p:nvPr/>
        </p:nvSpPr>
        <p:spPr>
          <a:xfrm>
            <a:off x="8963025" y="1982190"/>
            <a:ext cx="2847975" cy="2788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Empresa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7816850" y="3612158"/>
            <a:ext cx="2679700" cy="26997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Sociedad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727700" y="1240830"/>
            <a:ext cx="3517900" cy="33946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Escuela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28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EDUCACIÓN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Educación</a:t>
            </a:r>
          </a:p>
          <a:p>
            <a:r>
              <a:rPr lang="es-MX" dirty="0" smtClean="0"/>
              <a:t>El uso de maquetas</a:t>
            </a:r>
          </a:p>
          <a:p>
            <a:r>
              <a:rPr lang="es-MX" dirty="0" smtClean="0"/>
              <a:t>Prototipos con uso didáctico</a:t>
            </a:r>
          </a:p>
          <a:p>
            <a:r>
              <a:rPr lang="es-MX" dirty="0" smtClean="0"/>
              <a:t>Investigaciones sobre temas específicos dl programa de Unidades de Aprendizaje.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3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EQUIDAD Y GÉNERO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Estereotipos de Género en la Publicidad.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Promoción de una Cultura de Igualdad y Respeto entre Hombres y Mujeres.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Los Factores de la Desigualdad de Género en el Ámbito Laboral.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Políticas Públicas por una Equidad de Género.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Relaciones de Poder entre Mujeres.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Sexo, Género y Masculinidad.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28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INTERCULTURALIDAD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68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Comunicar, compartir y cooperar con los demás.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La Diversidad desde sus diferentes ángulos (social, económico, político y cultural).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Promover el respeto a la Diversidad.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1249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SOCIEDAD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Derechos humanos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Prevención de adicciones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Promoción del cuidado de la salud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Violencia Social</a:t>
            </a:r>
          </a:p>
          <a:p>
            <a:endParaRPr lang="es-MX" dirty="0"/>
          </a:p>
        </p:txBody>
      </p:sp>
      <p:sp>
        <p:nvSpPr>
          <p:cNvPr id="4" name="Elipse 3"/>
          <p:cNvSpPr/>
          <p:nvPr/>
        </p:nvSpPr>
        <p:spPr>
          <a:xfrm>
            <a:off x="8963025" y="1982190"/>
            <a:ext cx="2847975" cy="27882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ESCUELA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816850" y="3612158"/>
            <a:ext cx="2679700" cy="26997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EMPRESA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727700" y="1240830"/>
            <a:ext cx="3517900" cy="33946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SOCIEDAD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DERECHOS HUMANOS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77618"/>
            <a:ext cx="10515600" cy="4751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Derechos Humanos Fundamentales.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Comisión Nacional de Derechos Humanos en México.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Declaración de los Derechos Humano.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452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</TotalTime>
  <Words>405</Words>
  <Application>Microsoft Office PowerPoint</Application>
  <PresentationFormat>Panorámica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Aharoni</vt:lpstr>
      <vt:lpstr>Arial</vt:lpstr>
      <vt:lpstr>Century Gothic</vt:lpstr>
      <vt:lpstr>Wingdings</vt:lpstr>
      <vt:lpstr>Wingdings 3</vt:lpstr>
      <vt:lpstr>Ion</vt:lpstr>
      <vt:lpstr>Ejes Temáticos</vt:lpstr>
      <vt:lpstr>EJES TEMÁTICOS</vt:lpstr>
      <vt:lpstr>EJES TEMÁTICOS</vt:lpstr>
      <vt:lpstr>Escuela</vt:lpstr>
      <vt:lpstr>EDUCACIÓN</vt:lpstr>
      <vt:lpstr>EQUIDAD Y GÉNERO</vt:lpstr>
      <vt:lpstr>INTERCULTURALIDAD</vt:lpstr>
      <vt:lpstr>SOCIEDAD </vt:lpstr>
      <vt:lpstr>DERECHOS HUMANOS</vt:lpstr>
      <vt:lpstr>PREVENCIÓN DE ADICCIONES</vt:lpstr>
      <vt:lpstr>VIOLENCIA SOCIAL</vt:lpstr>
      <vt:lpstr>PROMOCIÓN AL CUIDADO DE LA SALUD</vt:lpstr>
      <vt:lpstr>EMPRESA </vt:lpstr>
      <vt:lpstr>CIENCIA, TECNOLOGÍA Y EDUCACIÓN</vt:lpstr>
      <vt:lpstr>DESARROLLO SUSTENTABLE</vt:lpstr>
      <vt:lpstr>EMPRENDIMIENTO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QUETZALCOATL</dc:creator>
  <cp:lastModifiedBy>MARIADEJESUS</cp:lastModifiedBy>
  <cp:revision>16</cp:revision>
  <dcterms:created xsi:type="dcterms:W3CDTF">2018-06-06T20:09:07Z</dcterms:created>
  <dcterms:modified xsi:type="dcterms:W3CDTF">2018-06-14T15:45:05Z</dcterms:modified>
</cp:coreProperties>
</file>