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62" r:id="rId2"/>
    <p:sldId id="257" r:id="rId3"/>
    <p:sldId id="264" r:id="rId4"/>
    <p:sldId id="265" r:id="rId5"/>
    <p:sldId id="263" r:id="rId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E32"/>
    <a:srgbClr val="0B364F"/>
    <a:srgbClr val="621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8"/>
    <p:restoredTop sz="94674"/>
  </p:normalViewPr>
  <p:slideViewPr>
    <p:cSldViewPr snapToGrid="0">
      <p:cViewPr varScale="1">
        <p:scale>
          <a:sx n="79" d="100"/>
          <a:sy n="79" d="100"/>
        </p:scale>
        <p:origin x="120"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ítulo y objeto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iapositiva de 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 name="Conector recto 5"/>
          <p:cNvSpPr/>
          <p:nvPr/>
        </p:nvSpPr>
        <p:spPr>
          <a:xfrm>
            <a:off x="3452190" y="3429000"/>
            <a:ext cx="5287619" cy="0"/>
          </a:xfrm>
          <a:prstGeom prst="line">
            <a:avLst/>
          </a:prstGeom>
          <a:ln w="25400">
            <a:solidFill>
              <a:srgbClr val="A7802D"/>
            </a:solidFill>
            <a:miter/>
          </a:ln>
        </p:spPr>
        <p:txBody>
          <a:bodyPr lIns="45719" rIns="45719"/>
          <a:lstStyle/>
          <a:p>
            <a:endParaRPr/>
          </a:p>
        </p:txBody>
      </p:sp>
      <p:sp>
        <p:nvSpPr>
          <p:cNvPr id="40" name="Número de diapositiva"/>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Texto del título</a:t>
            </a:r>
          </a:p>
        </p:txBody>
      </p:sp>
      <p:sp>
        <p:nvSpPr>
          <p:cNvPr id="3" name="Nivel de texto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51" r:id="rId1"/>
    <p:sldLayoutId id="2147483653" r:id="rId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0" marR="0" indent="0" algn="ctr" defTabSz="914400" rtl="0" latinLnBrk="0">
        <a:lnSpc>
          <a:spcPct val="90000"/>
        </a:lnSpc>
        <a:spcBef>
          <a:spcPts val="1000"/>
        </a:spcBef>
        <a:spcAft>
          <a:spcPts val="0"/>
        </a:spcAft>
        <a:buClrTx/>
        <a:buSzTx/>
        <a:buFontTx/>
        <a:buNone/>
        <a:tabLst/>
        <a:defRPr sz="2800" b="1" i="0" u="none" strike="noStrike" cap="none" spc="0" baseline="0">
          <a:solidFill>
            <a:srgbClr val="A7802D"/>
          </a:solidFill>
          <a:uFillTx/>
          <a:latin typeface="MadrePatria"/>
          <a:ea typeface="MadrePatria"/>
          <a:cs typeface="MadrePatria"/>
          <a:sym typeface="MadrePatria"/>
        </a:defRPr>
      </a:lvl1pPr>
      <a:lvl2pPr marL="723900" marR="0" indent="-2667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2pPr>
      <a:lvl3pPr marL="1234439" marR="0" indent="-320039"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3pPr>
      <a:lvl4pPr marL="17272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4pPr>
      <a:lvl5pPr marL="21844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5pPr>
      <a:lvl6pPr marL="26416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6pPr>
      <a:lvl7pPr marL="30988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7pPr>
      <a:lvl8pPr marL="35560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8pPr>
      <a:lvl9pPr marL="4013200" marR="0" indent="-355600" algn="ctr" defTabSz="914400" rtl="0" latinLnBrk="0">
        <a:lnSpc>
          <a:spcPct val="90000"/>
        </a:lnSpc>
        <a:spcBef>
          <a:spcPts val="1000"/>
        </a:spcBef>
        <a:spcAft>
          <a:spcPts val="0"/>
        </a:spcAft>
        <a:buClrTx/>
        <a:buSzPct val="100000"/>
        <a:buFontTx/>
        <a:buChar char="•"/>
        <a:tabLst/>
        <a:defRPr sz="2800" b="1" i="0" u="none" strike="noStrike" cap="none" spc="0" baseline="0">
          <a:solidFill>
            <a:srgbClr val="A7802D"/>
          </a:solidFill>
          <a:uFillTx/>
          <a:latin typeface="MadrePatria"/>
          <a:ea typeface="MadrePatria"/>
          <a:cs typeface="MadrePatria"/>
          <a:sym typeface="MadrePatria"/>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9148384-B9B5-ED86-2F86-C567499B807D}"/>
              </a:ext>
            </a:extLst>
          </p:cNvPr>
          <p:cNvSpPr txBox="1"/>
          <p:nvPr/>
        </p:nvSpPr>
        <p:spPr>
          <a:xfrm>
            <a:off x="6666271" y="692367"/>
            <a:ext cx="5085161" cy="1877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r">
              <a:defRPr sz="5800">
                <a:solidFill>
                  <a:srgbClr val="631132"/>
                </a:solidFill>
                <a:latin typeface="MadrePatria"/>
                <a:ea typeface="MadrePatria"/>
                <a:cs typeface="MadrePatria"/>
                <a:sym typeface="MadrePatria"/>
              </a:defRPr>
            </a:lvl1pPr>
          </a:lstStyle>
          <a:p>
            <a:r>
              <a:rPr lang="es-MX" b="1" dirty="0">
                <a:solidFill>
                  <a:schemeClr val="bg1"/>
                </a:solidFill>
                <a:latin typeface="Noto Sans" panose="020B0502040504020204" pitchFamily="34" charset="0"/>
                <a:ea typeface="Noto Sans" panose="020B0502040504020204" pitchFamily="34" charset="0"/>
                <a:cs typeface="Noto Sans" panose="020B0502040504020204" pitchFamily="34" charset="0"/>
              </a:rPr>
              <a:t>Título de la presentación</a:t>
            </a:r>
            <a:endParaRPr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CuadroTexto 2">
            <a:extLst>
              <a:ext uri="{FF2B5EF4-FFF2-40B4-BE49-F238E27FC236}">
                <a16:creationId xmlns:a16="http://schemas.microsoft.com/office/drawing/2014/main" id="{57013061-960E-378E-586E-B09DABE70301}"/>
              </a:ext>
            </a:extLst>
          </p:cNvPr>
          <p:cNvSpPr txBox="1"/>
          <p:nvPr/>
        </p:nvSpPr>
        <p:spPr>
          <a:xfrm>
            <a:off x="8853206" y="2507114"/>
            <a:ext cx="2872477"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2400">
                <a:solidFill>
                  <a:srgbClr val="565656"/>
                </a:solidFill>
                <a:latin typeface="Geomanist Medium"/>
                <a:ea typeface="Geomanist Medium"/>
                <a:cs typeface="Geomanist Medium"/>
                <a:sym typeface="Geomanist Medium"/>
              </a:defRPr>
            </a:lvl1pPr>
          </a:lstStyle>
          <a:p>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00 de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mes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de 202</a:t>
            </a:r>
            <a:r>
              <a:rPr lang="es-ES" dirty="0">
                <a:solidFill>
                  <a:schemeClr val="bg1"/>
                </a:solidFill>
                <a:latin typeface="Noto Sans" panose="020B0502040504020204" pitchFamily="34" charset="0"/>
                <a:ea typeface="Noto Sans" panose="020B0502040504020204" pitchFamily="34" charset="0"/>
                <a:cs typeface="Noto Sans" panose="020B0502040504020204" pitchFamily="34" charset="0"/>
              </a:rPr>
              <a:t>5</a:t>
            </a:r>
            <a:endParaRPr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 name="Imagen 9" descr="Texto&#10;&#10;El contenido generado por IA puede ser incorrecto.">
            <a:extLst>
              <a:ext uri="{FF2B5EF4-FFF2-40B4-BE49-F238E27FC236}">
                <a16:creationId xmlns:a16="http://schemas.microsoft.com/office/drawing/2014/main" id="{3CA6FA17-DCD4-695F-76F4-6620B63D6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68" y="332367"/>
            <a:ext cx="2546086" cy="720000"/>
          </a:xfrm>
          <a:prstGeom prst="rect">
            <a:avLst/>
          </a:prstGeom>
        </p:spPr>
      </p:pic>
    </p:spTree>
    <p:extLst>
      <p:ext uri="{BB962C8B-B14F-4D97-AF65-F5344CB8AC3E}">
        <p14:creationId xmlns:p14="http://schemas.microsoft.com/office/powerpoint/2010/main" val="23730664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5" name="CuadroTexto 11"/>
          <p:cNvSpPr txBox="1"/>
          <p:nvPr/>
        </p:nvSpPr>
        <p:spPr>
          <a:xfrm>
            <a:off x="670427" y="240007"/>
            <a:ext cx="710882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sz="4400"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Título</a:t>
            </a:r>
            <a:r>
              <a:rPr sz="4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 de la </a:t>
            </a:r>
            <a:r>
              <a:rPr sz="4400"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página</a:t>
            </a:r>
            <a:endParaRPr sz="440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9" name="Subtítulo de presentación"/>
          <p:cNvSpPr txBox="1">
            <a:spLocks noGrp="1"/>
          </p:cNvSpPr>
          <p:nvPr>
            <p:ph type="body" sz="quarter" idx="4294967295"/>
          </p:nvPr>
        </p:nvSpPr>
        <p:spPr>
          <a:xfrm>
            <a:off x="621128" y="1480210"/>
            <a:ext cx="9612477" cy="1210301"/>
          </a:xfrm>
          <a:prstGeom prst="rect">
            <a:avLst/>
          </a:prstGeom>
        </p:spPr>
        <p:txBody>
          <a:bodyPr lIns="50800" tIns="50800" rIns="50800" bIns="50800">
            <a:normAutofit/>
          </a:bodyPr>
          <a:lstStyle>
            <a:lvl1pPr algn="l" defTabSz="825500">
              <a:lnSpc>
                <a:spcPct val="100000"/>
              </a:lnSpc>
              <a:spcBef>
                <a:spcPts val="0"/>
              </a:spcBef>
              <a:defRPr sz="3400" b="0">
                <a:solidFill>
                  <a:srgbClr val="A02142"/>
                </a:solidFill>
                <a:latin typeface="Geomanist Bold"/>
                <a:ea typeface="Geomanist Bold"/>
                <a:cs typeface="Geomanist Bold"/>
                <a:sym typeface="Geomanist Bold"/>
              </a:defRPr>
            </a:lvl1pPr>
          </a:lstStyle>
          <a:p>
            <a:r>
              <a:rPr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Subtítulo</a:t>
            </a:r>
            <a:r>
              <a:rPr b="1" dirty="0">
                <a:solidFill>
                  <a:schemeClr val="bg1"/>
                </a:solidFill>
                <a:latin typeface="Noto Sans" panose="020B0502040504020204" pitchFamily="34" charset="0"/>
                <a:ea typeface="Noto Sans" panose="020B0502040504020204" pitchFamily="34" charset="0"/>
                <a:cs typeface="Noto Sans" panose="020B0502040504020204" pitchFamily="34" charset="0"/>
              </a:rPr>
              <a:t> de </a:t>
            </a:r>
            <a:r>
              <a:rPr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presentación</a:t>
            </a:r>
            <a:endParaRPr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0"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671231" y="2146694"/>
            <a:ext cx="11142564" cy="1712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defTabSz="825500">
              <a:defRPr sz="2000">
                <a:latin typeface="Geomanist"/>
                <a:ea typeface="Geomanist"/>
                <a:cs typeface="Geomanist"/>
                <a:sym typeface="Geomanist"/>
              </a:defRPr>
            </a:lvl1pPr>
          </a:lstStyle>
          <a:p>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Lorem ipsum dolor sit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amet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consectetur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adipiscing</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sed do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eiusmod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tempor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incididunt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labore et dolore magna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Ut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ad minim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veniam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quis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nostrud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exercitation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ullamco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nisi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aliquip</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commodo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consequat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Duis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aute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irure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dolor in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reprehenderit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in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voluptate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esse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cillum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dolore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eu</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fugiat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nulla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pariatur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Excepteur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sint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occaecat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cupidatat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proident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sunt in culpa qui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officia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deserunt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mollit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id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est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laborum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61" name="Lorem ipsum dolor sit amet, consectetur adipiscing elit, sed do eiusmod tempor incididunt ut labore et dolore magna aliqua. Ut enim ad minim veniam, quis nostrud exercitation ullamco laboris nisi ut aliquip ex ea"/>
          <p:cNvSpPr txBox="1"/>
          <p:nvPr/>
        </p:nvSpPr>
        <p:spPr>
          <a:xfrm>
            <a:off x="671231" y="3966171"/>
            <a:ext cx="8134384" cy="1010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85000" lnSpcReduction="10000"/>
          </a:bodyPr>
          <a:lstStyle>
            <a:lvl1pPr defTabSz="825500">
              <a:defRPr sz="2000">
                <a:latin typeface="Geomanist"/>
                <a:ea typeface="Geomanist"/>
                <a:cs typeface="Geomanist"/>
                <a:sym typeface="Geomanist"/>
              </a:defRPr>
            </a:lvl1pPr>
          </a:lstStyle>
          <a:p>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Lorem ipsum dolor sit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amet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consectetur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adipiscing</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sed do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eiusmod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tempor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incididunt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labore et dolore magna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Ut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ad minim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veniam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quis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nostrud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exercitation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ullamco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nisi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aliquip</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ea</a:t>
            </a:r>
            <a:endParaRPr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2" name="Lorem ipsum dolor sit amet, consectetur adipiscing elit, sed do eiusmod tempor incididunt ut labore et dolore magna aliqua. Ut enim ad minim veniam, quis nostrud exercitation ullamco laboris nisi ut aliquip ex ea"/>
          <p:cNvSpPr txBox="1"/>
          <p:nvPr/>
        </p:nvSpPr>
        <p:spPr>
          <a:xfrm>
            <a:off x="671231" y="5083708"/>
            <a:ext cx="8134384" cy="1010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85000" lnSpcReduction="10000"/>
          </a:bodyPr>
          <a:lstStyle>
            <a:lvl1pPr defTabSz="825500">
              <a:defRPr sz="2000">
                <a:latin typeface="Geomanist"/>
                <a:ea typeface="Geomanist"/>
                <a:cs typeface="Geomanist"/>
                <a:sym typeface="Geomanist"/>
              </a:defRPr>
            </a:lvl1pPr>
          </a:lstStyle>
          <a:p>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Lorem ipsum dolor sit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amet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consectetur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adipiscing</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sed do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eiusmod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tempor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incididunt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labore et dolore magna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Ut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ad minim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veniam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quis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nostrud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exercitation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ullamco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nisi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aliquip</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ea</a:t>
            </a:r>
            <a:endParaRPr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2" name="Imagen 1" descr="Texto&#10;&#10;El contenido generado por IA puede ser incorrecto.">
            <a:extLst>
              <a:ext uri="{FF2B5EF4-FFF2-40B4-BE49-F238E27FC236}">
                <a16:creationId xmlns:a16="http://schemas.microsoft.com/office/drawing/2014/main" id="{0D08BC84-CFB2-68DD-F6C7-CBA22F3DE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709" y="289448"/>
            <a:ext cx="2546086" cy="72000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D8E8618-C4AF-5AC9-2719-776C45FEB79F}"/>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216CFBD4-77D2-DE94-A1B2-442072F12C98}"/>
              </a:ext>
            </a:extLst>
          </p:cNvPr>
          <p:cNvSpPr txBox="1"/>
          <p:nvPr/>
        </p:nvSpPr>
        <p:spPr>
          <a:xfrm>
            <a:off x="670427" y="240007"/>
            <a:ext cx="710882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sz="4400"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Título</a:t>
            </a:r>
            <a:r>
              <a:rPr sz="4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 de la </a:t>
            </a:r>
            <a:r>
              <a:rPr sz="4400"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página</a:t>
            </a:r>
            <a:endParaRPr sz="440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9" name="Subtítulo de presentación">
            <a:extLst>
              <a:ext uri="{FF2B5EF4-FFF2-40B4-BE49-F238E27FC236}">
                <a16:creationId xmlns:a16="http://schemas.microsoft.com/office/drawing/2014/main" id="{53D06F0A-8E97-8928-E656-2B6A6EB2A607}"/>
              </a:ext>
            </a:extLst>
          </p:cNvPr>
          <p:cNvSpPr txBox="1">
            <a:spLocks noGrp="1"/>
          </p:cNvSpPr>
          <p:nvPr>
            <p:ph type="body" sz="quarter" idx="4294967295"/>
          </p:nvPr>
        </p:nvSpPr>
        <p:spPr>
          <a:xfrm>
            <a:off x="621128" y="1480210"/>
            <a:ext cx="9612477" cy="1210301"/>
          </a:xfrm>
          <a:prstGeom prst="rect">
            <a:avLst/>
          </a:prstGeom>
        </p:spPr>
        <p:txBody>
          <a:bodyPr lIns="50800" tIns="50800" rIns="50800" bIns="50800">
            <a:normAutofit/>
          </a:bodyPr>
          <a:lstStyle>
            <a:lvl1pPr algn="l" defTabSz="825500">
              <a:lnSpc>
                <a:spcPct val="100000"/>
              </a:lnSpc>
              <a:spcBef>
                <a:spcPts val="0"/>
              </a:spcBef>
              <a:defRPr sz="3400" b="0">
                <a:solidFill>
                  <a:srgbClr val="A02142"/>
                </a:solidFill>
                <a:latin typeface="Geomanist Bold"/>
                <a:ea typeface="Geomanist Bold"/>
                <a:cs typeface="Geomanist Bold"/>
                <a:sym typeface="Geomanist Bold"/>
              </a:defRPr>
            </a:lvl1pPr>
          </a:lstStyle>
          <a:p>
            <a:r>
              <a:rPr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Subtítulo</a:t>
            </a:r>
            <a:r>
              <a:rPr b="1" dirty="0">
                <a:solidFill>
                  <a:schemeClr val="bg1"/>
                </a:solidFill>
                <a:latin typeface="Noto Sans" panose="020B0502040504020204" pitchFamily="34" charset="0"/>
                <a:ea typeface="Noto Sans" panose="020B0502040504020204" pitchFamily="34" charset="0"/>
                <a:cs typeface="Noto Sans" panose="020B0502040504020204" pitchFamily="34" charset="0"/>
              </a:rPr>
              <a:t> de </a:t>
            </a:r>
            <a:r>
              <a:rPr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presentación</a:t>
            </a:r>
            <a:endParaRPr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0"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B24F6207-F7E5-161A-723D-0A2FF666158F}"/>
              </a:ext>
            </a:extLst>
          </p:cNvPr>
          <p:cNvSpPr txBox="1"/>
          <p:nvPr/>
        </p:nvSpPr>
        <p:spPr>
          <a:xfrm>
            <a:off x="671231" y="2146694"/>
            <a:ext cx="11142564" cy="1712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defTabSz="825500">
              <a:defRPr sz="2000">
                <a:latin typeface="Geomanist"/>
                <a:ea typeface="Geomanist"/>
                <a:cs typeface="Geomanist"/>
                <a:sym typeface="Geomanist"/>
              </a:defRPr>
            </a:lvl1pPr>
          </a:lstStyle>
          <a:p>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Lorem ipsum dolor sit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amet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consectetur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adipiscing</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sed do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eiusmod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tempor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incididunt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labore et dolore magna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Ut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ad minim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veniam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quis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nostrud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exercitation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ullamco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nisi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aliquip</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commodo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consequat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Duis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aute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irure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dolor in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reprehenderit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in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voluptate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esse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cillum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dolore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eu</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fugiat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nulla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pariatur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Excepteur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sint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occaecat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cupidatat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proident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sunt in culpa qui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officia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deserunt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mollit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id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est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laborum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61"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73246076-6E74-0311-9A80-E94E915EE67C}"/>
              </a:ext>
            </a:extLst>
          </p:cNvPr>
          <p:cNvSpPr txBox="1"/>
          <p:nvPr/>
        </p:nvSpPr>
        <p:spPr>
          <a:xfrm>
            <a:off x="671231" y="3966171"/>
            <a:ext cx="8134384"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85000" lnSpcReduction="10000"/>
          </a:bodyPr>
          <a:lstStyle>
            <a:lvl1pPr defTabSz="825500">
              <a:defRPr sz="2000">
                <a:latin typeface="Geomanist"/>
                <a:ea typeface="Geomanist"/>
                <a:cs typeface="Geomanist"/>
                <a:sym typeface="Geomanist"/>
              </a:defRPr>
            </a:lvl1pPr>
          </a:lstStyle>
          <a:p>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Lorem ipsum dolor sit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amet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consectetur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adipiscing</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sed do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eiusmod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tempor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incididunt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labore et dolore magna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Ut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ad minim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veniam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quis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nostrud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exercitation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ullamco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nisi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aliquip</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ea</a:t>
            </a:r>
            <a:endParaRPr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4E013FC4-787F-6B50-0155-F848201F2B33}"/>
              </a:ext>
            </a:extLst>
          </p:cNvPr>
          <p:cNvSpPr txBox="1"/>
          <p:nvPr/>
        </p:nvSpPr>
        <p:spPr>
          <a:xfrm>
            <a:off x="671231" y="5083708"/>
            <a:ext cx="8134384" cy="101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85000" lnSpcReduction="10000"/>
          </a:bodyPr>
          <a:lstStyle>
            <a:lvl1pPr defTabSz="825500">
              <a:defRPr sz="2000">
                <a:latin typeface="Geomanist"/>
                <a:ea typeface="Geomanist"/>
                <a:cs typeface="Geomanist"/>
                <a:sym typeface="Geomanist"/>
              </a:defRPr>
            </a:lvl1pPr>
          </a:lstStyle>
          <a:p>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Lorem ipsum dolor sit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amet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consectetur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adipiscing</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sed do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eiusmod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tempor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incididunt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labore et dolore magna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Ut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ad minim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veniam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quis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nostrud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exercitation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ullamco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nisi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aliquip</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ea</a:t>
            </a:r>
            <a:endParaRPr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2" name="Imagen 1" descr="Texto&#10;&#10;El contenido generado por IA puede ser incorrecto.">
            <a:extLst>
              <a:ext uri="{FF2B5EF4-FFF2-40B4-BE49-F238E27FC236}">
                <a16:creationId xmlns:a16="http://schemas.microsoft.com/office/drawing/2014/main" id="{B3C5AB24-0C9B-5D79-0AE3-5731A98BC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709" y="289448"/>
            <a:ext cx="2546086" cy="720000"/>
          </a:xfrm>
          <a:prstGeom prst="rect">
            <a:avLst/>
          </a:prstGeom>
        </p:spPr>
      </p:pic>
    </p:spTree>
    <p:extLst>
      <p:ext uri="{BB962C8B-B14F-4D97-AF65-F5344CB8AC3E}">
        <p14:creationId xmlns:p14="http://schemas.microsoft.com/office/powerpoint/2010/main" val="159633467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DBFCD29-7F5B-15BC-0427-3A72A6E64778}"/>
            </a:ext>
          </a:extLst>
        </p:cNvPr>
        <p:cNvGrpSpPr/>
        <p:nvPr/>
      </p:nvGrpSpPr>
      <p:grpSpPr>
        <a:xfrm>
          <a:off x="0" y="0"/>
          <a:ext cx="0" cy="0"/>
          <a:chOff x="0" y="0"/>
          <a:chExt cx="0" cy="0"/>
        </a:xfrm>
      </p:grpSpPr>
      <p:sp>
        <p:nvSpPr>
          <p:cNvPr id="55" name="CuadroTexto 11">
            <a:extLst>
              <a:ext uri="{FF2B5EF4-FFF2-40B4-BE49-F238E27FC236}">
                <a16:creationId xmlns:a16="http://schemas.microsoft.com/office/drawing/2014/main" id="{40CD22E1-70D5-10AD-C04B-9FEC573647E3}"/>
              </a:ext>
            </a:extLst>
          </p:cNvPr>
          <p:cNvSpPr txBox="1"/>
          <p:nvPr/>
        </p:nvSpPr>
        <p:spPr>
          <a:xfrm>
            <a:off x="670427" y="240007"/>
            <a:ext cx="710882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700">
                <a:solidFill>
                  <a:srgbClr val="565656"/>
                </a:solidFill>
                <a:latin typeface="MadrePatria"/>
                <a:ea typeface="MadrePatria"/>
                <a:cs typeface="MadrePatria"/>
                <a:sym typeface="MadrePatria"/>
              </a:defRPr>
            </a:lvl1pPr>
          </a:lstStyle>
          <a:p>
            <a:r>
              <a:rPr sz="4400"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Título</a:t>
            </a:r>
            <a:r>
              <a:rPr sz="4400" b="1" dirty="0">
                <a:solidFill>
                  <a:schemeClr val="bg1"/>
                </a:solidFill>
                <a:latin typeface="Noto Sans" panose="020B0502040504020204" pitchFamily="34" charset="0"/>
                <a:ea typeface="Noto Sans" panose="020B0502040504020204" pitchFamily="34" charset="0"/>
                <a:cs typeface="Noto Sans" panose="020B0502040504020204" pitchFamily="34" charset="0"/>
              </a:rPr>
              <a:t> de la </a:t>
            </a:r>
            <a:r>
              <a:rPr sz="4400"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página</a:t>
            </a:r>
            <a:endParaRPr sz="440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9" name="Subtítulo de presentación">
            <a:extLst>
              <a:ext uri="{FF2B5EF4-FFF2-40B4-BE49-F238E27FC236}">
                <a16:creationId xmlns:a16="http://schemas.microsoft.com/office/drawing/2014/main" id="{F062B6FB-9DFD-4401-DF20-42BD4565DF6E}"/>
              </a:ext>
            </a:extLst>
          </p:cNvPr>
          <p:cNvSpPr txBox="1">
            <a:spLocks noGrp="1"/>
          </p:cNvSpPr>
          <p:nvPr>
            <p:ph type="body" sz="quarter" idx="4294967295"/>
          </p:nvPr>
        </p:nvSpPr>
        <p:spPr>
          <a:xfrm>
            <a:off x="621128" y="1480210"/>
            <a:ext cx="9612477" cy="1210301"/>
          </a:xfrm>
          <a:prstGeom prst="rect">
            <a:avLst/>
          </a:prstGeom>
        </p:spPr>
        <p:txBody>
          <a:bodyPr lIns="50800" tIns="50800" rIns="50800" bIns="50800">
            <a:normAutofit/>
          </a:bodyPr>
          <a:lstStyle>
            <a:lvl1pPr algn="l" defTabSz="825500">
              <a:lnSpc>
                <a:spcPct val="100000"/>
              </a:lnSpc>
              <a:spcBef>
                <a:spcPts val="0"/>
              </a:spcBef>
              <a:defRPr sz="3400" b="0">
                <a:solidFill>
                  <a:srgbClr val="A02142"/>
                </a:solidFill>
                <a:latin typeface="Geomanist Bold"/>
                <a:ea typeface="Geomanist Bold"/>
                <a:cs typeface="Geomanist Bold"/>
                <a:sym typeface="Geomanist Bold"/>
              </a:defRPr>
            </a:lvl1pPr>
          </a:lstStyle>
          <a:p>
            <a:r>
              <a:rPr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Subtítulo</a:t>
            </a:r>
            <a:r>
              <a:rPr b="1" dirty="0">
                <a:solidFill>
                  <a:schemeClr val="bg1"/>
                </a:solidFill>
                <a:latin typeface="Noto Sans" panose="020B0502040504020204" pitchFamily="34" charset="0"/>
                <a:ea typeface="Noto Sans" panose="020B0502040504020204" pitchFamily="34" charset="0"/>
                <a:cs typeface="Noto Sans" panose="020B0502040504020204" pitchFamily="34" charset="0"/>
              </a:rPr>
              <a:t> de </a:t>
            </a:r>
            <a:r>
              <a:rPr b="1"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presentación</a:t>
            </a:r>
            <a:endParaRPr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0"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AF23EFE8-B9F2-EB47-20D1-21B9569EB714}"/>
              </a:ext>
            </a:extLst>
          </p:cNvPr>
          <p:cNvSpPr txBox="1"/>
          <p:nvPr/>
        </p:nvSpPr>
        <p:spPr>
          <a:xfrm>
            <a:off x="671231" y="2146694"/>
            <a:ext cx="11142564" cy="1712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defTabSz="825500">
              <a:defRPr sz="2000">
                <a:latin typeface="Geomanist"/>
                <a:ea typeface="Geomanist"/>
                <a:cs typeface="Geomanist"/>
                <a:sym typeface="Geomanist"/>
              </a:defRPr>
            </a:lvl1pPr>
          </a:lstStyle>
          <a:p>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Lorem ipsum dolor sit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amet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consectetur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adipiscing</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sed do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eiusmod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tempor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incididunt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labore et dolore magna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Ut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ad minim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veniam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quis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nostrud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exercitation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ullamco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nisi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aliquip</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commodo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consequat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Duis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aute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irure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dolor in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reprehenderit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in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voluptate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esse</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cillum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dolore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eu</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fugiat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nulla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pariatur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Excepteur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sint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occaecat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cupidatat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proident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sunt in culpa qui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officia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deserunt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mollit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id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est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laborum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61"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1501E42B-ECC5-F1C5-18E3-2219F87A4C5F}"/>
              </a:ext>
            </a:extLst>
          </p:cNvPr>
          <p:cNvSpPr txBox="1"/>
          <p:nvPr/>
        </p:nvSpPr>
        <p:spPr>
          <a:xfrm>
            <a:off x="671231" y="3966171"/>
            <a:ext cx="8134384" cy="1010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85000" lnSpcReduction="10000"/>
          </a:bodyPr>
          <a:lstStyle>
            <a:lvl1pPr defTabSz="825500">
              <a:defRPr sz="2000">
                <a:latin typeface="Geomanist"/>
                <a:ea typeface="Geomanist"/>
                <a:cs typeface="Geomanist"/>
                <a:sym typeface="Geomanist"/>
              </a:defRPr>
            </a:lvl1pPr>
          </a:lstStyle>
          <a:p>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Lorem ipsum dolor sit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amet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consectetur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adipiscing</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sed do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eiusmod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tempor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incididunt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labore et dolore magna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Ut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ad minim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veniam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quis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nostrud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exercitation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ullamco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nisi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aliquip</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ea</a:t>
            </a:r>
            <a:endParaRPr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2" name="Lorem ipsum dolor sit amet, consectetur adipiscing elit, sed do eiusmod tempor incididunt ut labore et dolore magna aliqua. Ut enim ad minim veniam, quis nostrud exercitation ullamco laboris nisi ut aliquip ex ea">
            <a:extLst>
              <a:ext uri="{FF2B5EF4-FFF2-40B4-BE49-F238E27FC236}">
                <a16:creationId xmlns:a16="http://schemas.microsoft.com/office/drawing/2014/main" id="{29F63753-07A9-4205-E2DE-AAB39BEE82EF}"/>
              </a:ext>
            </a:extLst>
          </p:cNvPr>
          <p:cNvSpPr txBox="1"/>
          <p:nvPr/>
        </p:nvSpPr>
        <p:spPr>
          <a:xfrm>
            <a:off x="671231" y="5083708"/>
            <a:ext cx="8134384" cy="1010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85000" lnSpcReduction="10000"/>
          </a:bodyPr>
          <a:lstStyle>
            <a:lvl1pPr defTabSz="825500">
              <a:defRPr sz="2000">
                <a:latin typeface="Geomanist"/>
                <a:ea typeface="Geomanist"/>
                <a:cs typeface="Geomanist"/>
                <a:sym typeface="Geomanist"/>
              </a:defRPr>
            </a:lvl1pPr>
          </a:lstStyle>
          <a:p>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Lorem ipsum dolor sit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amet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consectetur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adipiscing</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elit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sed do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eiusmod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tempor</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incididunt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labore et dolore magna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aliqua</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Ut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enim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ad minim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veniam</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quis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nostrud</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exercitation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ullamco</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laboris</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nisi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ut</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aliquip</a:t>
            </a:r>
            <a:r>
              <a:rPr dirty="0">
                <a:solidFill>
                  <a:schemeClr val="bg1"/>
                </a:solidFill>
                <a:latin typeface="Noto Sans" panose="020B0502040504020204" pitchFamily="34" charset="0"/>
                <a:ea typeface="Noto Sans" panose="020B0502040504020204" pitchFamily="34" charset="0"/>
                <a:cs typeface="Noto Sans" panose="020B0502040504020204" pitchFamily="34" charset="0"/>
              </a:rPr>
              <a:t> ex </a:t>
            </a:r>
            <a:r>
              <a:rPr dirty="0" err="1">
                <a:solidFill>
                  <a:schemeClr val="bg1"/>
                </a:solidFill>
                <a:latin typeface="Noto Sans" panose="020B0502040504020204" pitchFamily="34" charset="0"/>
                <a:ea typeface="Noto Sans" panose="020B0502040504020204" pitchFamily="34" charset="0"/>
                <a:cs typeface="Noto Sans" panose="020B0502040504020204" pitchFamily="34" charset="0"/>
              </a:rPr>
              <a:t>ea</a:t>
            </a:r>
            <a:endParaRPr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3" name="Imagen 2" descr="Texto&#10;&#10;El contenido generado por IA puede ser incorrecto.">
            <a:extLst>
              <a:ext uri="{FF2B5EF4-FFF2-40B4-BE49-F238E27FC236}">
                <a16:creationId xmlns:a16="http://schemas.microsoft.com/office/drawing/2014/main" id="{E5124A9E-36E8-8F1D-07E4-57ECA4569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709" y="289448"/>
            <a:ext cx="2546086" cy="720000"/>
          </a:xfrm>
          <a:prstGeom prst="rect">
            <a:avLst/>
          </a:prstGeom>
        </p:spPr>
      </p:pic>
    </p:spTree>
    <p:extLst>
      <p:ext uri="{BB962C8B-B14F-4D97-AF65-F5344CB8AC3E}">
        <p14:creationId xmlns:p14="http://schemas.microsoft.com/office/powerpoint/2010/main" val="35171389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04FA6FF-42E9-22AE-D9D9-5B75FFA9C2C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D752E10F-E8D4-6F46-BA04-39AF79B8D579}"/>
              </a:ext>
            </a:extLst>
          </p:cNvPr>
          <p:cNvSpPr txBox="1"/>
          <p:nvPr/>
        </p:nvSpPr>
        <p:spPr>
          <a:xfrm>
            <a:off x="5830529" y="3013501"/>
            <a:ext cx="5920903"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r">
              <a:defRPr sz="5800">
                <a:solidFill>
                  <a:srgbClr val="631132"/>
                </a:solidFill>
                <a:latin typeface="MadrePatria"/>
                <a:ea typeface="MadrePatria"/>
                <a:cs typeface="MadrePatria"/>
                <a:sym typeface="MadrePatria"/>
              </a:defRPr>
            </a:lvl1pPr>
          </a:lstStyle>
          <a:p>
            <a:r>
              <a:rPr lang="es-MX" sz="4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Gracias</a:t>
            </a:r>
            <a:endParaRPr sz="480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6" name="Imagen 5" descr="Texto&#10;&#10;El contenido generado por IA puede ser incorrecto.">
            <a:extLst>
              <a:ext uri="{FF2B5EF4-FFF2-40B4-BE49-F238E27FC236}">
                <a16:creationId xmlns:a16="http://schemas.microsoft.com/office/drawing/2014/main" id="{1AF52B4E-DA57-0784-D253-541CDC978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68" y="332367"/>
            <a:ext cx="2546086" cy="720000"/>
          </a:xfrm>
          <a:prstGeom prst="rect">
            <a:avLst/>
          </a:prstGeom>
        </p:spPr>
      </p:pic>
    </p:spTree>
    <p:extLst>
      <p:ext uri="{BB962C8B-B14F-4D97-AF65-F5344CB8AC3E}">
        <p14:creationId xmlns:p14="http://schemas.microsoft.com/office/powerpoint/2010/main" val="2816088833"/>
      </p:ext>
    </p:extLst>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TotalTime>
  <Words>491</Words>
  <Application>Microsoft Office PowerPoint</Application>
  <PresentationFormat>Panorámica</PresentationFormat>
  <Paragraphs>18</Paragraphs>
  <Slides>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vt:i4>
      </vt:variant>
    </vt:vector>
  </HeadingPairs>
  <TitlesOfParts>
    <vt:vector size="9" baseType="lpstr">
      <vt:lpstr>Calibri</vt:lpstr>
      <vt:lpstr>MadrePatria</vt:lpstr>
      <vt:lpstr>Noto Sans</vt:lpstr>
      <vt:lpstr>Tema de Office</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Victor Hugo Rivera de Anda</cp:lastModifiedBy>
  <cp:revision>7</cp:revision>
  <dcterms:modified xsi:type="dcterms:W3CDTF">2025-07-24T19:24:44Z</dcterms:modified>
</cp:coreProperties>
</file>