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62" r:id="rId2"/>
    <p:sldId id="257" r:id="rId3"/>
    <p:sldId id="264" r:id="rId4"/>
    <p:sldId id="265" r:id="rId5"/>
    <p:sldId id="263" r:id="rId6"/>
  </p:sldIdLst>
  <p:sldSz cx="12192000" cy="6858000"/>
  <p:notesSz cx="7315200" cy="96012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4E32"/>
    <a:srgbClr val="0B364F"/>
    <a:srgbClr val="6211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08"/>
    <p:restoredTop sz="94674"/>
  </p:normalViewPr>
  <p:slideViewPr>
    <p:cSldViewPr snapToGrid="0">
      <p:cViewPr varScale="1">
        <p:scale>
          <a:sx n="165" d="100"/>
          <a:sy n="165" d="100"/>
        </p:scale>
        <p:origin x="108" y="4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6" name="Shape 46"/>
          <p:cNvSpPr>
            <a:spLocks noGrp="1" noRot="1" noChangeAspect="1"/>
          </p:cNvSpPr>
          <p:nvPr>
            <p:ph type="sldImg"/>
          </p:nvPr>
        </p:nvSpPr>
        <p:spPr>
          <a:xfrm>
            <a:off x="457200" y="720725"/>
            <a:ext cx="6400800" cy="3600450"/>
          </a:xfrm>
          <a:prstGeom prst="rect">
            <a:avLst/>
          </a:prstGeom>
        </p:spPr>
        <p:txBody>
          <a:bodyPr lIns="96661" tIns="48331" rIns="96661" bIns="48331"/>
          <a:lstStyle/>
          <a:p>
            <a:endParaRPr/>
          </a:p>
        </p:txBody>
      </p:sp>
      <p:sp>
        <p:nvSpPr>
          <p:cNvPr id="47" name="Shape 47"/>
          <p:cNvSpPr>
            <a:spLocks noGrp="1"/>
          </p:cNvSpPr>
          <p:nvPr>
            <p:ph type="body" sz="quarter" idx="1"/>
          </p:nvPr>
        </p:nvSpPr>
        <p:spPr>
          <a:xfrm>
            <a:off x="975360" y="4560570"/>
            <a:ext cx="5364480" cy="4320540"/>
          </a:xfrm>
          <a:prstGeom prst="rect">
            <a:avLst/>
          </a:prstGeom>
        </p:spPr>
        <p:txBody>
          <a:bodyPr lIns="96661" tIns="48331" rIns="96661" bIns="48331"/>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ítulo y objetos">
    <p:spTree>
      <p:nvGrpSpPr>
        <p:cNvPr id="1" name=""/>
        <p:cNvGrpSpPr/>
        <p:nvPr/>
      </p:nvGrpSpPr>
      <p:grpSpPr>
        <a:xfrm>
          <a:off x="0" y="0"/>
          <a:ext cx="0" cy="0"/>
          <a:chOff x="0" y="0"/>
          <a:chExt cx="0" cy="0"/>
        </a:xfrm>
      </p:grpSpPr>
      <p:sp>
        <p:nvSpPr>
          <p:cNvPr id="25"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Diapositiva de título">
    <p:spTree>
      <p:nvGrpSpPr>
        <p:cNvPr id="1" name=""/>
        <p:cNvGrpSpPr/>
        <p:nvPr/>
      </p:nvGrpSpPr>
      <p:grpSpPr>
        <a:xfrm>
          <a:off x="0" y="0"/>
          <a:ext cx="0" cy="0"/>
          <a:chOff x="0" y="0"/>
          <a:chExt cx="0" cy="0"/>
        </a:xfrm>
      </p:grpSpPr>
      <p:sp>
        <p:nvSpPr>
          <p:cNvPr id="39" name="Conector recto 5"/>
          <p:cNvSpPr/>
          <p:nvPr/>
        </p:nvSpPr>
        <p:spPr>
          <a:xfrm>
            <a:off x="3452190" y="3429000"/>
            <a:ext cx="5287619" cy="0"/>
          </a:xfrm>
          <a:prstGeom prst="line">
            <a:avLst/>
          </a:prstGeom>
          <a:ln w="25400">
            <a:solidFill>
              <a:srgbClr val="A7802D"/>
            </a:solidFill>
            <a:miter/>
          </a:ln>
        </p:spPr>
        <p:txBody>
          <a:bodyPr lIns="45719" rIns="45719"/>
          <a:lstStyle/>
          <a:p>
            <a:endParaRPr/>
          </a:p>
        </p:txBody>
      </p:sp>
      <p:sp>
        <p:nvSpPr>
          <p:cNvPr id="40" name="Número de diapositiva"/>
          <p:cNvSpPr txBox="1">
            <a:spLocks noGrp="1"/>
          </p:cNvSpPr>
          <p:nvPr>
            <p:ph type="sldNum" sz="quarter" idx="2"/>
          </p:nvPr>
        </p:nvSpPr>
        <p:spPr>
          <a:xfrm>
            <a:off x="5892800" y="6172200"/>
            <a:ext cx="2844800" cy="368301"/>
          </a:xfrm>
          <a:prstGeom prst="rect">
            <a:avLst/>
          </a:prstGeom>
        </p:spPr>
        <p:txBody>
          <a:bodyPr/>
          <a:lstStyle/>
          <a:p>
            <a:fld id="{86CB4B4D-7CA3-9044-876B-883B54F8677D}" type="slidenum">
              <a:t>‹Nº›</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exto del título"/>
          <p:cNvSpPr txBox="1">
            <a:spLocks noGrp="1"/>
          </p:cNvSpPr>
          <p:nvPr>
            <p:ph type="title"/>
          </p:nvPr>
        </p:nvSpPr>
        <p:spPr>
          <a:xfrm>
            <a:off x="609600" y="92074"/>
            <a:ext cx="10972800" cy="150812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lstStyle/>
          <a:p>
            <a:r>
              <a:t>Texto del título</a:t>
            </a:r>
          </a:p>
        </p:txBody>
      </p:sp>
      <p:sp>
        <p:nvSpPr>
          <p:cNvPr id="3" name="Nivel de texto 1…"/>
          <p:cNvSpPr txBox="1">
            <a:spLocks noGrp="1"/>
          </p:cNvSpPr>
          <p:nvPr>
            <p:ph type="body" idx="1"/>
          </p:nvPr>
        </p:nvSpPr>
        <p:spPr>
          <a:xfrm>
            <a:off x="609600" y="1600200"/>
            <a:ext cx="10972800" cy="52578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lstStyle/>
          <a:p>
            <a:r>
              <a:t>Nivel de texto 1</a:t>
            </a:r>
          </a:p>
          <a:p>
            <a:pPr lvl="1"/>
            <a:r>
              <a:t>Nivel de texto 2</a:t>
            </a:r>
          </a:p>
          <a:p>
            <a:pPr lvl="2"/>
            <a:r>
              <a:t>Nivel de texto 3</a:t>
            </a:r>
          </a:p>
          <a:p>
            <a:pPr lvl="3"/>
            <a:r>
              <a:t>Nivel de texto 4</a:t>
            </a:r>
          </a:p>
          <a:p>
            <a:pPr lvl="4"/>
            <a:r>
              <a:t>Nivel de texto 5</a:t>
            </a:r>
          </a:p>
        </p:txBody>
      </p:sp>
      <p:sp>
        <p:nvSpPr>
          <p:cNvPr id="4" name="Número de diapositiva"/>
          <p:cNvSpPr txBox="1">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‹Nº›</a:t>
            </a:fld>
            <a:endParaRPr/>
          </a:p>
        </p:txBody>
      </p:sp>
    </p:spTree>
  </p:cSld>
  <p:clrMap bg1="lt1" tx1="dk1" bg2="lt2" tx2="dk2" accent1="accent1" accent2="accent2" accent3="accent3" accent4="accent4" accent5="accent5" accent6="accent6" hlink="hlink" folHlink="folHlink"/>
  <p:sldLayoutIdLst>
    <p:sldLayoutId id="2147483651" r:id="rId1"/>
    <p:sldLayoutId id="2147483653" r:id="rId2"/>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9pPr>
    </p:titleStyle>
    <p:bodyStyle>
      <a:lvl1pPr marL="0" marR="0" indent="0" algn="ctr" defTabSz="914400" rtl="0" latinLnBrk="0">
        <a:lnSpc>
          <a:spcPct val="90000"/>
        </a:lnSpc>
        <a:spcBef>
          <a:spcPts val="1000"/>
        </a:spcBef>
        <a:spcAft>
          <a:spcPts val="0"/>
        </a:spcAft>
        <a:buClrTx/>
        <a:buSzTx/>
        <a:buFontTx/>
        <a:buNone/>
        <a:tabLst/>
        <a:defRPr sz="2800" b="1" i="0" u="none" strike="noStrike" cap="none" spc="0" baseline="0">
          <a:solidFill>
            <a:srgbClr val="A7802D"/>
          </a:solidFill>
          <a:uFillTx/>
          <a:latin typeface="MadrePatria"/>
          <a:ea typeface="MadrePatria"/>
          <a:cs typeface="MadrePatria"/>
          <a:sym typeface="MadrePatria"/>
        </a:defRPr>
      </a:lvl1pPr>
      <a:lvl2pPr marL="723900" marR="0" indent="-266700" algn="ctr" defTabSz="914400" rtl="0" latinLnBrk="0">
        <a:lnSpc>
          <a:spcPct val="90000"/>
        </a:lnSpc>
        <a:spcBef>
          <a:spcPts val="1000"/>
        </a:spcBef>
        <a:spcAft>
          <a:spcPts val="0"/>
        </a:spcAft>
        <a:buClrTx/>
        <a:buSzPct val="100000"/>
        <a:buFontTx/>
        <a:buChar char="•"/>
        <a:tabLst/>
        <a:defRPr sz="2800" b="1" i="0" u="none" strike="noStrike" cap="none" spc="0" baseline="0">
          <a:solidFill>
            <a:srgbClr val="A7802D"/>
          </a:solidFill>
          <a:uFillTx/>
          <a:latin typeface="MadrePatria"/>
          <a:ea typeface="MadrePatria"/>
          <a:cs typeface="MadrePatria"/>
          <a:sym typeface="MadrePatria"/>
        </a:defRPr>
      </a:lvl2pPr>
      <a:lvl3pPr marL="1234439" marR="0" indent="-320039" algn="ctr" defTabSz="914400" rtl="0" latinLnBrk="0">
        <a:lnSpc>
          <a:spcPct val="90000"/>
        </a:lnSpc>
        <a:spcBef>
          <a:spcPts val="1000"/>
        </a:spcBef>
        <a:spcAft>
          <a:spcPts val="0"/>
        </a:spcAft>
        <a:buClrTx/>
        <a:buSzPct val="100000"/>
        <a:buFontTx/>
        <a:buChar char="•"/>
        <a:tabLst/>
        <a:defRPr sz="2800" b="1" i="0" u="none" strike="noStrike" cap="none" spc="0" baseline="0">
          <a:solidFill>
            <a:srgbClr val="A7802D"/>
          </a:solidFill>
          <a:uFillTx/>
          <a:latin typeface="MadrePatria"/>
          <a:ea typeface="MadrePatria"/>
          <a:cs typeface="MadrePatria"/>
          <a:sym typeface="MadrePatria"/>
        </a:defRPr>
      </a:lvl3pPr>
      <a:lvl4pPr marL="1727200" marR="0" indent="-355600" algn="ctr" defTabSz="914400" rtl="0" latinLnBrk="0">
        <a:lnSpc>
          <a:spcPct val="90000"/>
        </a:lnSpc>
        <a:spcBef>
          <a:spcPts val="1000"/>
        </a:spcBef>
        <a:spcAft>
          <a:spcPts val="0"/>
        </a:spcAft>
        <a:buClrTx/>
        <a:buSzPct val="100000"/>
        <a:buFontTx/>
        <a:buChar char="•"/>
        <a:tabLst/>
        <a:defRPr sz="2800" b="1" i="0" u="none" strike="noStrike" cap="none" spc="0" baseline="0">
          <a:solidFill>
            <a:srgbClr val="A7802D"/>
          </a:solidFill>
          <a:uFillTx/>
          <a:latin typeface="MadrePatria"/>
          <a:ea typeface="MadrePatria"/>
          <a:cs typeface="MadrePatria"/>
          <a:sym typeface="MadrePatria"/>
        </a:defRPr>
      </a:lvl4pPr>
      <a:lvl5pPr marL="2184400" marR="0" indent="-355600" algn="ctr" defTabSz="914400" rtl="0" latinLnBrk="0">
        <a:lnSpc>
          <a:spcPct val="90000"/>
        </a:lnSpc>
        <a:spcBef>
          <a:spcPts val="1000"/>
        </a:spcBef>
        <a:spcAft>
          <a:spcPts val="0"/>
        </a:spcAft>
        <a:buClrTx/>
        <a:buSzPct val="100000"/>
        <a:buFontTx/>
        <a:buChar char="•"/>
        <a:tabLst/>
        <a:defRPr sz="2800" b="1" i="0" u="none" strike="noStrike" cap="none" spc="0" baseline="0">
          <a:solidFill>
            <a:srgbClr val="A7802D"/>
          </a:solidFill>
          <a:uFillTx/>
          <a:latin typeface="MadrePatria"/>
          <a:ea typeface="MadrePatria"/>
          <a:cs typeface="MadrePatria"/>
          <a:sym typeface="MadrePatria"/>
        </a:defRPr>
      </a:lvl5pPr>
      <a:lvl6pPr marL="2641600" marR="0" indent="-355600" algn="ctr" defTabSz="914400" rtl="0" latinLnBrk="0">
        <a:lnSpc>
          <a:spcPct val="90000"/>
        </a:lnSpc>
        <a:spcBef>
          <a:spcPts val="1000"/>
        </a:spcBef>
        <a:spcAft>
          <a:spcPts val="0"/>
        </a:spcAft>
        <a:buClrTx/>
        <a:buSzPct val="100000"/>
        <a:buFontTx/>
        <a:buChar char="•"/>
        <a:tabLst/>
        <a:defRPr sz="2800" b="1" i="0" u="none" strike="noStrike" cap="none" spc="0" baseline="0">
          <a:solidFill>
            <a:srgbClr val="A7802D"/>
          </a:solidFill>
          <a:uFillTx/>
          <a:latin typeface="MadrePatria"/>
          <a:ea typeface="MadrePatria"/>
          <a:cs typeface="MadrePatria"/>
          <a:sym typeface="MadrePatria"/>
        </a:defRPr>
      </a:lvl6pPr>
      <a:lvl7pPr marL="3098800" marR="0" indent="-355600" algn="ctr" defTabSz="914400" rtl="0" latinLnBrk="0">
        <a:lnSpc>
          <a:spcPct val="90000"/>
        </a:lnSpc>
        <a:spcBef>
          <a:spcPts val="1000"/>
        </a:spcBef>
        <a:spcAft>
          <a:spcPts val="0"/>
        </a:spcAft>
        <a:buClrTx/>
        <a:buSzPct val="100000"/>
        <a:buFontTx/>
        <a:buChar char="•"/>
        <a:tabLst/>
        <a:defRPr sz="2800" b="1" i="0" u="none" strike="noStrike" cap="none" spc="0" baseline="0">
          <a:solidFill>
            <a:srgbClr val="A7802D"/>
          </a:solidFill>
          <a:uFillTx/>
          <a:latin typeface="MadrePatria"/>
          <a:ea typeface="MadrePatria"/>
          <a:cs typeface="MadrePatria"/>
          <a:sym typeface="MadrePatria"/>
        </a:defRPr>
      </a:lvl7pPr>
      <a:lvl8pPr marL="3556000" marR="0" indent="-355600" algn="ctr" defTabSz="914400" rtl="0" latinLnBrk="0">
        <a:lnSpc>
          <a:spcPct val="90000"/>
        </a:lnSpc>
        <a:spcBef>
          <a:spcPts val="1000"/>
        </a:spcBef>
        <a:spcAft>
          <a:spcPts val="0"/>
        </a:spcAft>
        <a:buClrTx/>
        <a:buSzPct val="100000"/>
        <a:buFontTx/>
        <a:buChar char="•"/>
        <a:tabLst/>
        <a:defRPr sz="2800" b="1" i="0" u="none" strike="noStrike" cap="none" spc="0" baseline="0">
          <a:solidFill>
            <a:srgbClr val="A7802D"/>
          </a:solidFill>
          <a:uFillTx/>
          <a:latin typeface="MadrePatria"/>
          <a:ea typeface="MadrePatria"/>
          <a:cs typeface="MadrePatria"/>
          <a:sym typeface="MadrePatria"/>
        </a:defRPr>
      </a:lvl8pPr>
      <a:lvl9pPr marL="4013200" marR="0" indent="-355600" algn="ctr" defTabSz="914400" rtl="0" latinLnBrk="0">
        <a:lnSpc>
          <a:spcPct val="90000"/>
        </a:lnSpc>
        <a:spcBef>
          <a:spcPts val="1000"/>
        </a:spcBef>
        <a:spcAft>
          <a:spcPts val="0"/>
        </a:spcAft>
        <a:buClrTx/>
        <a:buSzPct val="100000"/>
        <a:buFontTx/>
        <a:buChar char="•"/>
        <a:tabLst/>
        <a:defRPr sz="2800" b="1" i="0" u="none" strike="noStrike" cap="none" spc="0" baseline="0">
          <a:solidFill>
            <a:srgbClr val="A7802D"/>
          </a:solidFill>
          <a:uFillTx/>
          <a:latin typeface="MadrePatria"/>
          <a:ea typeface="MadrePatria"/>
          <a:cs typeface="MadrePatria"/>
          <a:sym typeface="MadrePatria"/>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6.sv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7.sv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E9148384-B9B5-ED86-2F86-C567499B807D}"/>
              </a:ext>
            </a:extLst>
          </p:cNvPr>
          <p:cNvSpPr txBox="1"/>
          <p:nvPr/>
        </p:nvSpPr>
        <p:spPr>
          <a:xfrm>
            <a:off x="4151453" y="692367"/>
            <a:ext cx="5852932" cy="187743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lvl1pPr algn="r">
              <a:defRPr sz="5800">
                <a:solidFill>
                  <a:srgbClr val="631132"/>
                </a:solidFill>
                <a:latin typeface="MadrePatria"/>
                <a:ea typeface="MadrePatria"/>
                <a:cs typeface="MadrePatria"/>
                <a:sym typeface="MadrePatria"/>
              </a:defRPr>
            </a:lvl1pPr>
          </a:lstStyle>
          <a:p>
            <a:r>
              <a:rPr lang="es-MX" b="1" dirty="0">
                <a:solidFill>
                  <a:schemeClr val="bg1"/>
                </a:solidFill>
                <a:latin typeface="Noto Sans" panose="020B0502040504020204" pitchFamily="34" charset="0"/>
                <a:ea typeface="Noto Sans" panose="020B0502040504020204" pitchFamily="34" charset="0"/>
                <a:cs typeface="Noto Sans" panose="020B0502040504020204" pitchFamily="34" charset="0"/>
              </a:rPr>
              <a:t>Título de la presentación</a:t>
            </a:r>
            <a:endParaRPr b="1"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4" name="CuadroTexto 2">
            <a:extLst>
              <a:ext uri="{FF2B5EF4-FFF2-40B4-BE49-F238E27FC236}">
                <a16:creationId xmlns:a16="http://schemas.microsoft.com/office/drawing/2014/main" id="{57013061-960E-378E-586E-B09DABE70301}"/>
              </a:ext>
            </a:extLst>
          </p:cNvPr>
          <p:cNvSpPr txBox="1"/>
          <p:nvPr/>
        </p:nvSpPr>
        <p:spPr>
          <a:xfrm>
            <a:off x="6797982" y="2659339"/>
            <a:ext cx="3125380" cy="4597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lvl1pPr algn="r">
              <a:defRPr sz="2400">
                <a:solidFill>
                  <a:srgbClr val="565656"/>
                </a:solidFill>
                <a:latin typeface="Geomanist Medium"/>
                <a:ea typeface="Geomanist Medium"/>
                <a:cs typeface="Geomanist Medium"/>
                <a:sym typeface="Geomanist Medium"/>
              </a:defRPr>
            </a:lvl1pPr>
          </a:lstStyle>
          <a:p>
            <a:r>
              <a:rPr dirty="0">
                <a:solidFill>
                  <a:schemeClr val="bg1"/>
                </a:solidFill>
                <a:latin typeface="Noto Sans" panose="020B0502040504020204" pitchFamily="34" charset="0"/>
                <a:ea typeface="Noto Sans" panose="020B0502040504020204" pitchFamily="34" charset="0"/>
                <a:cs typeface="Noto Sans" panose="020B0502040504020204" pitchFamily="34" charset="0"/>
              </a:rPr>
              <a:t>00 de </a:t>
            </a:r>
            <a:r>
              <a:rPr dirty="0" err="1">
                <a:solidFill>
                  <a:schemeClr val="bg1"/>
                </a:solidFill>
                <a:latin typeface="Noto Sans" panose="020B0502040504020204" pitchFamily="34" charset="0"/>
                <a:ea typeface="Noto Sans" panose="020B0502040504020204" pitchFamily="34" charset="0"/>
                <a:cs typeface="Noto Sans" panose="020B0502040504020204" pitchFamily="34" charset="0"/>
              </a:rPr>
              <a:t>mes</a:t>
            </a:r>
            <a:r>
              <a:rPr dirty="0">
                <a:solidFill>
                  <a:schemeClr val="bg1"/>
                </a:solidFill>
                <a:latin typeface="Noto Sans" panose="020B0502040504020204" pitchFamily="34" charset="0"/>
                <a:ea typeface="Noto Sans" panose="020B0502040504020204" pitchFamily="34" charset="0"/>
                <a:cs typeface="Noto Sans" panose="020B0502040504020204" pitchFamily="34" charset="0"/>
              </a:rPr>
              <a:t> de 202</a:t>
            </a:r>
            <a:r>
              <a:rPr lang="es-ES" dirty="0">
                <a:solidFill>
                  <a:schemeClr val="bg1"/>
                </a:solidFill>
                <a:latin typeface="Noto Sans" panose="020B0502040504020204" pitchFamily="34" charset="0"/>
                <a:ea typeface="Noto Sans" panose="020B0502040504020204" pitchFamily="34" charset="0"/>
                <a:cs typeface="Noto Sans" panose="020B0502040504020204" pitchFamily="34" charset="0"/>
              </a:rPr>
              <a:t>5</a:t>
            </a:r>
            <a:endParaRPr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p:txBody>
      </p:sp>
      <p:pic>
        <p:nvPicPr>
          <p:cNvPr id="5" name="Imagen 4">
            <a:extLst>
              <a:ext uri="{FF2B5EF4-FFF2-40B4-BE49-F238E27FC236}">
                <a16:creationId xmlns:a16="http://schemas.microsoft.com/office/drawing/2014/main" id="{B32D14C6-38D9-DB77-85A4-329987BB16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446" y="4128098"/>
            <a:ext cx="5783371" cy="2311655"/>
          </a:xfrm>
          <a:prstGeom prst="rect">
            <a:avLst/>
          </a:prstGeom>
        </p:spPr>
      </p:pic>
      <p:pic>
        <p:nvPicPr>
          <p:cNvPr id="7" name="Imagen 6">
            <a:extLst>
              <a:ext uri="{FF2B5EF4-FFF2-40B4-BE49-F238E27FC236}">
                <a16:creationId xmlns:a16="http://schemas.microsoft.com/office/drawing/2014/main" id="{50E1B2D0-179E-77C0-E472-CF62C79233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1446" y="459210"/>
            <a:ext cx="3073739" cy="906033"/>
          </a:xfrm>
          <a:prstGeom prst="rect">
            <a:avLst/>
          </a:prstGeom>
        </p:spPr>
      </p:pic>
      <p:pic>
        <p:nvPicPr>
          <p:cNvPr id="12" name="Imagen 11">
            <a:extLst>
              <a:ext uri="{FF2B5EF4-FFF2-40B4-BE49-F238E27FC236}">
                <a16:creationId xmlns:a16="http://schemas.microsoft.com/office/drawing/2014/main" id="{00FF6782-D162-5374-8CBE-5B9947CE484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694390" y="5133165"/>
            <a:ext cx="900000" cy="907531"/>
          </a:xfrm>
          <a:prstGeom prst="rect">
            <a:avLst/>
          </a:prstGeom>
        </p:spPr>
      </p:pic>
      <p:pic>
        <p:nvPicPr>
          <p:cNvPr id="13" name="Imagen 12">
            <a:extLst>
              <a:ext uri="{FF2B5EF4-FFF2-40B4-BE49-F238E27FC236}">
                <a16:creationId xmlns:a16="http://schemas.microsoft.com/office/drawing/2014/main" id="{0A255CD9-C440-570C-B73F-3A0F37ACA7C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543115" y="560249"/>
            <a:ext cx="1013460" cy="720000"/>
          </a:xfrm>
          <a:prstGeom prst="rect">
            <a:avLst/>
          </a:prstGeom>
        </p:spPr>
      </p:pic>
    </p:spTree>
    <p:extLst>
      <p:ext uri="{BB962C8B-B14F-4D97-AF65-F5344CB8AC3E}">
        <p14:creationId xmlns:p14="http://schemas.microsoft.com/office/powerpoint/2010/main" val="2373066456"/>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Subtítulo de presentación"/>
          <p:cNvSpPr txBox="1">
            <a:spLocks noGrp="1"/>
          </p:cNvSpPr>
          <p:nvPr>
            <p:ph type="body" sz="quarter" idx="4294967295"/>
          </p:nvPr>
        </p:nvSpPr>
        <p:spPr>
          <a:xfrm>
            <a:off x="621128" y="1480210"/>
            <a:ext cx="9612477" cy="1210301"/>
          </a:xfrm>
          <a:prstGeom prst="rect">
            <a:avLst/>
          </a:prstGeom>
        </p:spPr>
        <p:txBody>
          <a:bodyPr lIns="50800" tIns="50800" rIns="50800" bIns="50800">
            <a:normAutofit/>
          </a:bodyPr>
          <a:lstStyle>
            <a:lvl1pPr algn="l" defTabSz="825500">
              <a:lnSpc>
                <a:spcPct val="100000"/>
              </a:lnSpc>
              <a:spcBef>
                <a:spcPts val="0"/>
              </a:spcBef>
              <a:defRPr sz="3400" b="0">
                <a:solidFill>
                  <a:srgbClr val="A02142"/>
                </a:solidFill>
                <a:latin typeface="Geomanist Bold"/>
                <a:ea typeface="Geomanist Bold"/>
                <a:cs typeface="Geomanist Bold"/>
                <a:sym typeface="Geomanist Bold"/>
              </a:defRPr>
            </a:lvl1pPr>
          </a:lstStyle>
          <a:p>
            <a:r>
              <a:rPr lang="es-MX" sz="3600" b="1" dirty="0">
                <a:solidFill>
                  <a:schemeClr val="bg1"/>
                </a:solidFill>
                <a:latin typeface="Noto Sans" panose="020B0502040504020204" pitchFamily="34" charset="0"/>
                <a:ea typeface="Noto Sans" panose="020B0502040504020204" pitchFamily="34" charset="0"/>
                <a:cs typeface="Noto Sans" panose="020B0502040504020204" pitchFamily="34" charset="0"/>
              </a:rPr>
              <a:t>Título de la página</a:t>
            </a:r>
          </a:p>
          <a:p>
            <a:r>
              <a:rPr b="1"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Subtítulo</a:t>
            </a:r>
            <a:r>
              <a:rPr b="1" dirty="0">
                <a:solidFill>
                  <a:schemeClr val="bg1"/>
                </a:solidFill>
                <a:latin typeface="Noto Sans" panose="020B0502040504020204" pitchFamily="34" charset="0"/>
                <a:ea typeface="Noto Sans" panose="020B0502040504020204" pitchFamily="34" charset="0"/>
                <a:cs typeface="Noto Sans" panose="020B0502040504020204" pitchFamily="34" charset="0"/>
              </a:rPr>
              <a:t> de </a:t>
            </a:r>
            <a:r>
              <a:rPr b="1"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presentación</a:t>
            </a:r>
            <a:endParaRPr b="1"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60" name="Lorem ipsum dolor sit amet, consectetur adipiscing elit, sed do eiusmod tempor incididunt ut labore et dolore magna aliqua. Ut enim ad minim veniam, quis nostrud exercitation ullamco laboris nisi ut aliquip ex ea commodo consequat. Duis aute irure dolor "/>
          <p:cNvSpPr txBox="1"/>
          <p:nvPr/>
        </p:nvSpPr>
        <p:spPr>
          <a:xfrm>
            <a:off x="671231" y="2873775"/>
            <a:ext cx="6857329" cy="329189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fontScale="92500" lnSpcReduction="10000"/>
          </a:bodyPr>
          <a:lstStyle>
            <a:lvl1pPr defTabSz="825500">
              <a:defRPr sz="2000">
                <a:latin typeface="Geomanist"/>
                <a:ea typeface="Geomanist"/>
                <a:cs typeface="Geomanist"/>
                <a:sym typeface="Geomanist"/>
              </a:defRPr>
            </a:lvl1pPr>
          </a:lstStyle>
          <a:p>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Lorem ipsum dolor sit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amet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consectetur</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adipiscing</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elit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sed do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eiusmod</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tempor</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incididunt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ut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labore et dolore magna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aliqua</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enim</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ad minim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veniam</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quis</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nostrud</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exercitation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ullamco</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laboris</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nisi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ut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aliquip</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ex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ea</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commodo</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consequat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Duis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aute</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irure</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 in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reprehenderit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in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voluptate</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velit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esse</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cillum</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dolore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eu</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fugiat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nulla</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pariatur</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Excepteur</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sint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occaecat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cupidatat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non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proident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sunt in culpa qui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officia</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deserunt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mollit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anim</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id est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laborum</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a:t>
            </a:r>
            <a:endPar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a:p>
            <a:endPar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a:p>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Lorem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ipsum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amet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consectetur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adipiscing</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sed do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eiusmod</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tempor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incididunt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labore et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dolore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magna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ad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minim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veniam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quis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nostrud</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exercitation</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ullamco</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laboris</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nisi</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aliquip</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ex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commodo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consequat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Duis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aute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irure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 in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reprehenderit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voluptate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esse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cillum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dolore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eu</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fugiat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nulla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pariatur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Excepteur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sint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occaecat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cupidatat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non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proident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sunt in culpa qui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officia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deserunt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mollit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id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est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a:t>
            </a:r>
          </a:p>
          <a:p>
            <a:endPar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a:p>
            <a:endPar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a:p>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Lorem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ipsum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amet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consectetur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adipiscing</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sed do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eiusmod</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tempor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incididunt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labore et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dolore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magna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ad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minim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veniam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quis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nostrud</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exercitation</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ullamco</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laboris</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nisi</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aliquip</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ex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commodo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consequat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Duis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aute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irure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 in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reprehenderit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voluptate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esse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cillum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dolore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eu</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fugiat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nulla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pariatur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Excepteur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sint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occaecat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cupidatat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non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proident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sunt in culpa qui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officia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deserunt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mollit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id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est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a:t>
            </a:r>
          </a:p>
          <a:p>
            <a:endPar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a:p>
            <a:endPar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a:p>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Lorem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ipsum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amet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consectetur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adipiscing</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sed do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eiusmod</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tempor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incididunt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labore et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dolore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magna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ad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minim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veniam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quis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nostrud</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exercitation</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ullamco</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laboris</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nisi</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aliquip</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ex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commodo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consequat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Duis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aute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irure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 in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reprehenderit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voluptate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esse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cillum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dolore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eu</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fugiat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nulla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pariatur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Excepteur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sint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occaecat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cupidatat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non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proident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sunt in culpa qui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officia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deserunt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mollit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id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est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a:t>
            </a:r>
          </a:p>
          <a:p>
            <a:endParaRPr sz="1100"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p:txBody>
      </p:sp>
      <p:pic>
        <p:nvPicPr>
          <p:cNvPr id="3" name="Imagen 2">
            <a:extLst>
              <a:ext uri="{FF2B5EF4-FFF2-40B4-BE49-F238E27FC236}">
                <a16:creationId xmlns:a16="http://schemas.microsoft.com/office/drawing/2014/main" id="{E1369D29-4CCB-B564-2C77-5810877A0E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446" y="459210"/>
            <a:ext cx="3073739" cy="906033"/>
          </a:xfrm>
          <a:prstGeom prst="rect">
            <a:avLst/>
          </a:prstGeom>
        </p:spPr>
      </p:pic>
      <p:pic>
        <p:nvPicPr>
          <p:cNvPr id="4" name="Imagen 3">
            <a:extLst>
              <a:ext uri="{FF2B5EF4-FFF2-40B4-BE49-F238E27FC236}">
                <a16:creationId xmlns:a16="http://schemas.microsoft.com/office/drawing/2014/main" id="{A6C0D812-704C-7613-DE32-8D0FD589101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43115" y="560249"/>
            <a:ext cx="1013460" cy="720000"/>
          </a:xfrm>
          <a:prstGeom prst="rect">
            <a:avLst/>
          </a:prstGeom>
        </p:spPr>
      </p:pic>
      <p:pic>
        <p:nvPicPr>
          <p:cNvPr id="6" name="Gráfico 5" descr="Arquitectura con relleno sólido">
            <a:extLst>
              <a:ext uri="{FF2B5EF4-FFF2-40B4-BE49-F238E27FC236}">
                <a16:creationId xmlns:a16="http://schemas.microsoft.com/office/drawing/2014/main" id="{405045E1-4801-533F-A44A-E19870D71332}"/>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7924800" y="2147048"/>
            <a:ext cx="3717458" cy="3717458"/>
          </a:xfrm>
          <a:prstGeom prst="rect">
            <a:avLst/>
          </a:prstGeom>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CB12F9-34EE-6148-D697-8C083BC36336}"/>
            </a:ext>
          </a:extLst>
        </p:cNvPr>
        <p:cNvGrpSpPr/>
        <p:nvPr/>
      </p:nvGrpSpPr>
      <p:grpSpPr>
        <a:xfrm>
          <a:off x="0" y="0"/>
          <a:ext cx="0" cy="0"/>
          <a:chOff x="0" y="0"/>
          <a:chExt cx="0" cy="0"/>
        </a:xfrm>
      </p:grpSpPr>
      <p:sp>
        <p:nvSpPr>
          <p:cNvPr id="59" name="Subtítulo de presentación">
            <a:extLst>
              <a:ext uri="{FF2B5EF4-FFF2-40B4-BE49-F238E27FC236}">
                <a16:creationId xmlns:a16="http://schemas.microsoft.com/office/drawing/2014/main" id="{B82654F2-EF27-2DD8-A499-09E2AC173904}"/>
              </a:ext>
            </a:extLst>
          </p:cNvPr>
          <p:cNvSpPr txBox="1">
            <a:spLocks noGrp="1"/>
          </p:cNvSpPr>
          <p:nvPr>
            <p:ph type="body" sz="quarter" idx="4294967295"/>
          </p:nvPr>
        </p:nvSpPr>
        <p:spPr>
          <a:xfrm>
            <a:off x="621128" y="1480210"/>
            <a:ext cx="9612477" cy="1210301"/>
          </a:xfrm>
          <a:prstGeom prst="rect">
            <a:avLst/>
          </a:prstGeom>
        </p:spPr>
        <p:txBody>
          <a:bodyPr lIns="50800" tIns="50800" rIns="50800" bIns="50800">
            <a:normAutofit/>
          </a:bodyPr>
          <a:lstStyle>
            <a:lvl1pPr algn="l" defTabSz="825500">
              <a:lnSpc>
                <a:spcPct val="100000"/>
              </a:lnSpc>
              <a:spcBef>
                <a:spcPts val="0"/>
              </a:spcBef>
              <a:defRPr sz="3400" b="0">
                <a:solidFill>
                  <a:srgbClr val="A02142"/>
                </a:solidFill>
                <a:latin typeface="Geomanist Bold"/>
                <a:ea typeface="Geomanist Bold"/>
                <a:cs typeface="Geomanist Bold"/>
                <a:sym typeface="Geomanist Bold"/>
              </a:defRPr>
            </a:lvl1pPr>
          </a:lstStyle>
          <a:p>
            <a:r>
              <a:rPr lang="es-MX" sz="3600" b="1" dirty="0">
                <a:solidFill>
                  <a:schemeClr val="bg1"/>
                </a:solidFill>
                <a:latin typeface="Noto Sans" panose="020B0502040504020204" pitchFamily="34" charset="0"/>
                <a:ea typeface="Noto Sans" panose="020B0502040504020204" pitchFamily="34" charset="0"/>
                <a:cs typeface="Noto Sans" panose="020B0502040504020204" pitchFamily="34" charset="0"/>
              </a:rPr>
              <a:t>Título de la página</a:t>
            </a:r>
          </a:p>
          <a:p>
            <a:r>
              <a:rPr b="1"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Subtítulo</a:t>
            </a:r>
            <a:r>
              <a:rPr b="1" dirty="0">
                <a:solidFill>
                  <a:schemeClr val="bg1"/>
                </a:solidFill>
                <a:latin typeface="Noto Sans" panose="020B0502040504020204" pitchFamily="34" charset="0"/>
                <a:ea typeface="Noto Sans" panose="020B0502040504020204" pitchFamily="34" charset="0"/>
                <a:cs typeface="Noto Sans" panose="020B0502040504020204" pitchFamily="34" charset="0"/>
              </a:rPr>
              <a:t> de </a:t>
            </a:r>
            <a:r>
              <a:rPr b="1"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presentación</a:t>
            </a:r>
            <a:endParaRPr b="1"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60" name="Lorem ipsum dolor sit amet, consectetur adipiscing elit, sed do eiusmod tempor incididunt ut labore et dolore magna aliqua. Ut enim ad minim veniam, quis nostrud exercitation ullamco laboris nisi ut aliquip ex ea commodo consequat. Duis aute irure dolor ">
            <a:extLst>
              <a:ext uri="{FF2B5EF4-FFF2-40B4-BE49-F238E27FC236}">
                <a16:creationId xmlns:a16="http://schemas.microsoft.com/office/drawing/2014/main" id="{97E2082B-62C0-101A-D343-78E7E462C020}"/>
              </a:ext>
            </a:extLst>
          </p:cNvPr>
          <p:cNvSpPr txBox="1"/>
          <p:nvPr/>
        </p:nvSpPr>
        <p:spPr>
          <a:xfrm flipH="1">
            <a:off x="4653023" y="2873775"/>
            <a:ext cx="7184020" cy="329189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fontScale="92500" lnSpcReduction="10000"/>
          </a:bodyPr>
          <a:lstStyle>
            <a:lvl1pPr defTabSz="825500">
              <a:defRPr sz="2000">
                <a:latin typeface="Geomanist"/>
                <a:ea typeface="Geomanist"/>
                <a:cs typeface="Geomanist"/>
                <a:sym typeface="Geomanist"/>
              </a:defRPr>
            </a:lvl1pPr>
          </a:lstStyle>
          <a:p>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Lorem ipsum dolor sit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amet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consectetur</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adipiscing</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elit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sed do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eiusmod</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tempor</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incididunt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ut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labore et dolore magna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aliqua</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enim</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ad minim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veniam</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quis</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nostrud</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exercitation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ullamco</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laboris</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nisi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ut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aliquip</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ex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ea</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commodo</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consequat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Duis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aute</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irure</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 in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reprehenderit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in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voluptate</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velit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esse</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cillum</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dolore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eu</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fugiat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nulla</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pariatur</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Excepteur</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sint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occaecat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cupidatat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non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proident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sunt in culpa qui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officia</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deserunt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mollit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anim</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id est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laborum</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a:t>
            </a:r>
            <a:endPar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a:p>
            <a:endPar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a:p>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Lorem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ipsum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amet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consectetur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adipiscing</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sed do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eiusmod</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tempor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incididunt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labore et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dolore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magna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ad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minim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veniam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quis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nostrud</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exercitation</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ullamco</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laboris</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nisi</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aliquip</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ex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commodo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consequat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Duis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aute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irure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 in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reprehenderit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voluptate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esse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cillum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dolore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eu</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fugiat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nulla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pariatur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Excepteur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sint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occaecat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cupidatat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non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proident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sunt in culpa qui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officia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deserunt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mollit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id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est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a:t>
            </a:r>
          </a:p>
          <a:p>
            <a:endPar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a:p>
            <a:endPar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a:p>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Lorem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ipsum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amet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consectetur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adipiscing</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sed do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eiusmod</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tempor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incididunt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labore et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dolore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magna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ad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minim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veniam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quis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nostrud</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exercitation</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ullamco</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laboris</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nisi</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aliquip</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ex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commodo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consequat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Duis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aute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irure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 in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reprehenderit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voluptate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esse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cillum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dolore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eu</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fugiat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nulla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pariatur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Excepteur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sint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occaecat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cupidatat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non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proident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sunt in culpa qui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officia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deserunt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mollit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id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est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a:t>
            </a:r>
          </a:p>
          <a:p>
            <a:endPar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a:p>
            <a:endPar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a:p>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Lorem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ipsum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amet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consectetur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adipiscing</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sed do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eiusmod</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tempor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incididunt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labore et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dolore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magna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ad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minim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veniam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quis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nostrud</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exercitation</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ullamco</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laboris</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nisi</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aliquip</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ex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commodo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consequat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Duis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aute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irure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 in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reprehenderit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voluptate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esse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cillum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dolore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eu</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fugiat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nulla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pariatur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Excepteur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sint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occaecat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cupidatat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non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proident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sunt in culpa qui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officia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deserunt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mollit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id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est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a:t>
            </a:r>
          </a:p>
          <a:p>
            <a:endParaRPr sz="1100"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p:txBody>
      </p:sp>
      <p:pic>
        <p:nvPicPr>
          <p:cNvPr id="3" name="Imagen 2">
            <a:extLst>
              <a:ext uri="{FF2B5EF4-FFF2-40B4-BE49-F238E27FC236}">
                <a16:creationId xmlns:a16="http://schemas.microsoft.com/office/drawing/2014/main" id="{B952FB30-20EA-DD9D-6145-C8B2C92AA7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446" y="459210"/>
            <a:ext cx="3073739" cy="906033"/>
          </a:xfrm>
          <a:prstGeom prst="rect">
            <a:avLst/>
          </a:prstGeom>
        </p:spPr>
      </p:pic>
      <p:pic>
        <p:nvPicPr>
          <p:cNvPr id="4" name="Imagen 3">
            <a:extLst>
              <a:ext uri="{FF2B5EF4-FFF2-40B4-BE49-F238E27FC236}">
                <a16:creationId xmlns:a16="http://schemas.microsoft.com/office/drawing/2014/main" id="{A78E1960-D004-9A5A-C4C4-5D4A2B8164C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43115" y="560249"/>
            <a:ext cx="1013460" cy="720000"/>
          </a:xfrm>
          <a:prstGeom prst="rect">
            <a:avLst/>
          </a:prstGeom>
        </p:spPr>
      </p:pic>
      <p:pic>
        <p:nvPicPr>
          <p:cNvPr id="6" name="Grafik 21" descr="Puzzle">
            <a:extLst>
              <a:ext uri="{FF2B5EF4-FFF2-40B4-BE49-F238E27FC236}">
                <a16:creationId xmlns:a16="http://schemas.microsoft.com/office/drawing/2014/main" id="{411F8A1B-8FA3-7EB1-F9DE-13517A5B77AC}"/>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5346" y="2909103"/>
            <a:ext cx="3372092" cy="3372092"/>
          </a:xfrm>
          <a:prstGeom prst="rect">
            <a:avLst/>
          </a:prstGeom>
        </p:spPr>
      </p:pic>
    </p:spTree>
    <p:extLst>
      <p:ext uri="{BB962C8B-B14F-4D97-AF65-F5344CB8AC3E}">
        <p14:creationId xmlns:p14="http://schemas.microsoft.com/office/powerpoint/2010/main" val="203691014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08ED9A-748A-CAE8-1221-87F16C8DA343}"/>
            </a:ext>
          </a:extLst>
        </p:cNvPr>
        <p:cNvGrpSpPr/>
        <p:nvPr/>
      </p:nvGrpSpPr>
      <p:grpSpPr>
        <a:xfrm>
          <a:off x="0" y="0"/>
          <a:ext cx="0" cy="0"/>
          <a:chOff x="0" y="0"/>
          <a:chExt cx="0" cy="0"/>
        </a:xfrm>
      </p:grpSpPr>
      <p:sp>
        <p:nvSpPr>
          <p:cNvPr id="59" name="Subtítulo de presentación">
            <a:extLst>
              <a:ext uri="{FF2B5EF4-FFF2-40B4-BE49-F238E27FC236}">
                <a16:creationId xmlns:a16="http://schemas.microsoft.com/office/drawing/2014/main" id="{574522D4-88D4-FA07-2259-5D5D340AE116}"/>
              </a:ext>
            </a:extLst>
          </p:cNvPr>
          <p:cNvSpPr txBox="1">
            <a:spLocks noGrp="1"/>
          </p:cNvSpPr>
          <p:nvPr>
            <p:ph type="body" sz="quarter" idx="4294967295"/>
          </p:nvPr>
        </p:nvSpPr>
        <p:spPr>
          <a:xfrm>
            <a:off x="621128" y="1480210"/>
            <a:ext cx="9612477" cy="1210301"/>
          </a:xfrm>
          <a:prstGeom prst="rect">
            <a:avLst/>
          </a:prstGeom>
        </p:spPr>
        <p:txBody>
          <a:bodyPr lIns="50800" tIns="50800" rIns="50800" bIns="50800">
            <a:normAutofit/>
          </a:bodyPr>
          <a:lstStyle>
            <a:lvl1pPr algn="l" defTabSz="825500">
              <a:lnSpc>
                <a:spcPct val="100000"/>
              </a:lnSpc>
              <a:spcBef>
                <a:spcPts val="0"/>
              </a:spcBef>
              <a:defRPr sz="3400" b="0">
                <a:solidFill>
                  <a:srgbClr val="A02142"/>
                </a:solidFill>
                <a:latin typeface="Geomanist Bold"/>
                <a:ea typeface="Geomanist Bold"/>
                <a:cs typeface="Geomanist Bold"/>
                <a:sym typeface="Geomanist Bold"/>
              </a:defRPr>
            </a:lvl1pPr>
          </a:lstStyle>
          <a:p>
            <a:r>
              <a:rPr lang="es-MX" sz="3600" b="1" dirty="0">
                <a:solidFill>
                  <a:schemeClr val="bg1"/>
                </a:solidFill>
                <a:latin typeface="Noto Sans" panose="020B0502040504020204" pitchFamily="34" charset="0"/>
                <a:ea typeface="Noto Sans" panose="020B0502040504020204" pitchFamily="34" charset="0"/>
                <a:cs typeface="Noto Sans" panose="020B0502040504020204" pitchFamily="34" charset="0"/>
              </a:rPr>
              <a:t>Título de la página</a:t>
            </a:r>
          </a:p>
          <a:p>
            <a:r>
              <a:rPr b="1"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Subtítulo</a:t>
            </a:r>
            <a:r>
              <a:rPr b="1" dirty="0">
                <a:solidFill>
                  <a:schemeClr val="bg1"/>
                </a:solidFill>
                <a:latin typeface="Noto Sans" panose="020B0502040504020204" pitchFamily="34" charset="0"/>
                <a:ea typeface="Noto Sans" panose="020B0502040504020204" pitchFamily="34" charset="0"/>
                <a:cs typeface="Noto Sans" panose="020B0502040504020204" pitchFamily="34" charset="0"/>
              </a:rPr>
              <a:t> de </a:t>
            </a:r>
            <a:r>
              <a:rPr b="1"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presentación</a:t>
            </a:r>
            <a:endParaRPr b="1"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60" name="Lorem ipsum dolor sit amet, consectetur adipiscing elit, sed do eiusmod tempor incididunt ut labore et dolore magna aliqua. Ut enim ad minim veniam, quis nostrud exercitation ullamco laboris nisi ut aliquip ex ea commodo consequat. Duis aute irure dolor ">
            <a:extLst>
              <a:ext uri="{FF2B5EF4-FFF2-40B4-BE49-F238E27FC236}">
                <a16:creationId xmlns:a16="http://schemas.microsoft.com/office/drawing/2014/main" id="{069DDCED-A4C1-574F-E3E9-5E11966F9B87}"/>
              </a:ext>
            </a:extLst>
          </p:cNvPr>
          <p:cNvSpPr txBox="1"/>
          <p:nvPr/>
        </p:nvSpPr>
        <p:spPr>
          <a:xfrm>
            <a:off x="671231" y="2873775"/>
            <a:ext cx="6857329" cy="329189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fontScale="92500" lnSpcReduction="10000"/>
          </a:bodyPr>
          <a:lstStyle>
            <a:lvl1pPr defTabSz="825500">
              <a:defRPr sz="2000">
                <a:latin typeface="Geomanist"/>
                <a:ea typeface="Geomanist"/>
                <a:cs typeface="Geomanist"/>
                <a:sym typeface="Geomanist"/>
              </a:defRPr>
            </a:lvl1pPr>
          </a:lstStyle>
          <a:p>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Lorem ipsum dolor sit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amet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consectetur</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adipiscing</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elit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sed do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eiusmod</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tempor</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incididunt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ut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labore et dolore magna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aliqua</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enim</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ad minim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veniam</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quis</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nostrud</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exercitation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ullamco</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laboris</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nisi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ut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aliquip</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ex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ea</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commodo</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consequat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Duis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aute</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irure</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 in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reprehenderit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in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voluptate</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velit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esse</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cillum</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dolore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eu</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fugiat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nulla</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pariatur</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Excepteur</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sint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occaecat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cupidatat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non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proident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sunt in culpa qui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officia</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deserunt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mollit</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anim</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id est </a:t>
            </a:r>
            <a:r>
              <a:rPr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laborum</a:t>
            </a:r>
            <a:r>
              <a:rPr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a:t>
            </a:r>
            <a:endPar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a:p>
            <a:endPar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a:p>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Lorem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ipsum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amet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consectetur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adipiscing</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sed do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eiusmod</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tempor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incididunt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labore et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dolore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magna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ad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minim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veniam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quis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nostrud</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exercitation</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ullamco</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laboris</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nisi</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aliquip</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ex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commodo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consequat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Duis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aute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irure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 in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reprehenderit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voluptate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esse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cillum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dolore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eu</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fugiat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nulla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pariatur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Excepteur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sint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occaecat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cupidatat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non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proident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sunt in culpa qui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officia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deserunt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mollit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id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est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a:t>
            </a:r>
          </a:p>
          <a:p>
            <a:endPar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a:p>
            <a:endPar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a:p>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Lorem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ipsum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amet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consectetur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adipiscing</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sed do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eiusmod</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tempor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incididunt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labore et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dolore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magna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ad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minim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veniam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quis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nostrud</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exercitation</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ullamco</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laboris</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nisi</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aliquip</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ex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commodo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consequat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Duis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aute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irure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 in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reprehenderit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voluptate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esse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cillum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dolore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eu</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fugiat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nulla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pariatur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Excepteur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sint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occaecat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cupidatat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non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proident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sunt in culpa qui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officia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deserunt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mollit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id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est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a:t>
            </a:r>
          </a:p>
          <a:p>
            <a:endPar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a:p>
            <a:endPar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a:p>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Lorem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ipsum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amet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consectetur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adipiscing</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sed do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eiusmod</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tempor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incididunt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labore et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dolore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magna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ad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minim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veniam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quis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nostrud</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exercitation</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ullamco</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laboris</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nisi</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ut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aliquip</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ex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commodo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consequat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Duis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aute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irure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dolor in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reprehenderit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voluptate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velit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esse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cillum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dolore</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eu</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fugiat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nulla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pariatur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Excepteur</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sint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occaecat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cupidatat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non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proident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sunt in culpa qui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officia</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deserunt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mollit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anim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id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est</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 </a:t>
            </a:r>
            <a:r>
              <a:rPr lang="es-MX" sz="1100" dirty="0" err="1">
                <a:solidFill>
                  <a:schemeClr val="bg1"/>
                </a:solidFill>
                <a:latin typeface="Noto Sans" panose="020B0502040504020204" pitchFamily="34" charset="0"/>
                <a:ea typeface="Noto Sans" panose="020B0502040504020204" pitchFamily="34" charset="0"/>
                <a:cs typeface="Noto Sans" panose="020B0502040504020204" pitchFamily="34" charset="0"/>
              </a:rPr>
              <a:t>laborum</a:t>
            </a:r>
            <a:r>
              <a:rPr lang="es-MX" sz="1100" dirty="0">
                <a:solidFill>
                  <a:schemeClr val="bg1"/>
                </a:solidFill>
                <a:latin typeface="Noto Sans" panose="020B0502040504020204" pitchFamily="34" charset="0"/>
                <a:ea typeface="Noto Sans" panose="020B0502040504020204" pitchFamily="34" charset="0"/>
                <a:cs typeface="Noto Sans" panose="020B0502040504020204" pitchFamily="34" charset="0"/>
              </a:rPr>
              <a:t>.</a:t>
            </a:r>
          </a:p>
          <a:p>
            <a:endParaRPr sz="1100"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p:txBody>
      </p:sp>
      <p:pic>
        <p:nvPicPr>
          <p:cNvPr id="3" name="Imagen 2">
            <a:extLst>
              <a:ext uri="{FF2B5EF4-FFF2-40B4-BE49-F238E27FC236}">
                <a16:creationId xmlns:a16="http://schemas.microsoft.com/office/drawing/2014/main" id="{A93921FC-D02E-24DE-8CA9-DCDD1A7725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446" y="459210"/>
            <a:ext cx="3073739" cy="906033"/>
          </a:xfrm>
          <a:prstGeom prst="rect">
            <a:avLst/>
          </a:prstGeom>
        </p:spPr>
      </p:pic>
      <p:pic>
        <p:nvPicPr>
          <p:cNvPr id="4" name="Imagen 3">
            <a:extLst>
              <a:ext uri="{FF2B5EF4-FFF2-40B4-BE49-F238E27FC236}">
                <a16:creationId xmlns:a16="http://schemas.microsoft.com/office/drawing/2014/main" id="{3A9F76D1-8622-38A3-15C5-7C0D0F94213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43115" y="560249"/>
            <a:ext cx="1013460" cy="720000"/>
          </a:xfrm>
          <a:prstGeom prst="rect">
            <a:avLst/>
          </a:prstGeom>
        </p:spPr>
      </p:pic>
      <p:pic>
        <p:nvPicPr>
          <p:cNvPr id="6" name="Gráfico 5" descr="Chat">
            <a:extLst>
              <a:ext uri="{FF2B5EF4-FFF2-40B4-BE49-F238E27FC236}">
                <a16:creationId xmlns:a16="http://schemas.microsoft.com/office/drawing/2014/main" id="{438BC9D8-5BAF-7A54-4A33-9E2CE9B9D9F6}"/>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924800" y="2147048"/>
            <a:ext cx="3717458" cy="3717458"/>
          </a:xfrm>
          <a:prstGeom prst="rect">
            <a:avLst/>
          </a:prstGeom>
        </p:spPr>
      </p:pic>
    </p:spTree>
    <p:extLst>
      <p:ext uri="{BB962C8B-B14F-4D97-AF65-F5344CB8AC3E}">
        <p14:creationId xmlns:p14="http://schemas.microsoft.com/office/powerpoint/2010/main" val="2417192303"/>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4FA6FF-42E9-22AE-D9D9-5B75FFA9C2C2}"/>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D752E10F-E8D4-6F46-BA04-39AF79B8D579}"/>
              </a:ext>
            </a:extLst>
          </p:cNvPr>
          <p:cNvSpPr txBox="1"/>
          <p:nvPr/>
        </p:nvSpPr>
        <p:spPr>
          <a:xfrm>
            <a:off x="5830529" y="3013501"/>
            <a:ext cx="5920903" cy="830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lgn="r">
              <a:defRPr sz="5800">
                <a:solidFill>
                  <a:srgbClr val="631132"/>
                </a:solidFill>
                <a:latin typeface="MadrePatria"/>
                <a:ea typeface="MadrePatria"/>
                <a:cs typeface="MadrePatria"/>
                <a:sym typeface="MadrePatria"/>
              </a:defRPr>
            </a:lvl1pPr>
          </a:lstStyle>
          <a:p>
            <a:r>
              <a:rPr lang="es-MX" sz="4800" b="1" dirty="0">
                <a:solidFill>
                  <a:schemeClr val="bg1"/>
                </a:solidFill>
                <a:latin typeface="Noto Sans" panose="020B0502040504020204" pitchFamily="34" charset="0"/>
                <a:ea typeface="Noto Sans" panose="020B0502040504020204" pitchFamily="34" charset="0"/>
                <a:cs typeface="Noto Sans" panose="020B0502040504020204" pitchFamily="34" charset="0"/>
              </a:rPr>
              <a:t>Gracias</a:t>
            </a:r>
            <a:endParaRPr sz="4800" b="1" dirty="0">
              <a:solidFill>
                <a:schemeClr val="bg1"/>
              </a:solidFill>
              <a:latin typeface="Noto Sans" panose="020B0502040504020204" pitchFamily="34" charset="0"/>
              <a:ea typeface="Noto Sans" panose="020B0502040504020204" pitchFamily="34" charset="0"/>
              <a:cs typeface="Noto Sans" panose="020B0502040504020204" pitchFamily="34" charset="0"/>
            </a:endParaRPr>
          </a:p>
        </p:txBody>
      </p:sp>
      <p:pic>
        <p:nvPicPr>
          <p:cNvPr id="3" name="Imagen 2">
            <a:extLst>
              <a:ext uri="{FF2B5EF4-FFF2-40B4-BE49-F238E27FC236}">
                <a16:creationId xmlns:a16="http://schemas.microsoft.com/office/drawing/2014/main" id="{7C93B074-DACD-0E5D-8807-6E62E7E035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446" y="459210"/>
            <a:ext cx="3073739" cy="906033"/>
          </a:xfrm>
          <a:prstGeom prst="rect">
            <a:avLst/>
          </a:prstGeom>
        </p:spPr>
      </p:pic>
      <p:pic>
        <p:nvPicPr>
          <p:cNvPr id="7" name="Imagen 6">
            <a:extLst>
              <a:ext uri="{FF2B5EF4-FFF2-40B4-BE49-F238E27FC236}">
                <a16:creationId xmlns:a16="http://schemas.microsoft.com/office/drawing/2014/main" id="{3C26F029-2261-61C5-6256-A9873ED5ED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1446" y="4128098"/>
            <a:ext cx="5783371" cy="2311655"/>
          </a:xfrm>
          <a:prstGeom prst="rect">
            <a:avLst/>
          </a:prstGeom>
        </p:spPr>
      </p:pic>
      <p:pic>
        <p:nvPicPr>
          <p:cNvPr id="8" name="Imagen 7">
            <a:extLst>
              <a:ext uri="{FF2B5EF4-FFF2-40B4-BE49-F238E27FC236}">
                <a16:creationId xmlns:a16="http://schemas.microsoft.com/office/drawing/2014/main" id="{FFDD1EF1-B977-2EDC-7A0E-97B7756FFD7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43115" y="560249"/>
            <a:ext cx="1013460" cy="720000"/>
          </a:xfrm>
          <a:prstGeom prst="rect">
            <a:avLst/>
          </a:prstGeom>
        </p:spPr>
      </p:pic>
    </p:spTree>
    <p:extLst>
      <p:ext uri="{BB962C8B-B14F-4D97-AF65-F5344CB8AC3E}">
        <p14:creationId xmlns:p14="http://schemas.microsoft.com/office/powerpoint/2010/main" val="2816088833"/>
      </p:ext>
    </p:extLst>
  </p:cSld>
  <p:clrMapOvr>
    <a:masterClrMapping/>
  </p:clrMapOvr>
  <p:transition spd="med"/>
</p:sld>
</file>

<file path=ppt/theme/theme1.xml><?xml version="1.0" encoding="utf-8"?>
<a:theme xmlns:a="http://schemas.openxmlformats.org/drawingml/2006/main" name="Tema de Office">
  <a:themeElements>
    <a:clrScheme name="Tema de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ema de Office">
      <a:majorFont>
        <a:latin typeface="Calibri"/>
        <a:ea typeface="Calibri"/>
        <a:cs typeface="Calibri"/>
      </a:majorFont>
      <a:minorFont>
        <a:latin typeface="Helvetica"/>
        <a:ea typeface="Helvetica"/>
        <a:cs typeface="Helvetica"/>
      </a:minorFont>
    </a:fontScheme>
    <a:fmtScheme name="Tema de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Tema de Office">
  <a:themeElements>
    <a:clrScheme name="Tema de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ema de Office">
      <a:majorFont>
        <a:latin typeface="Calibri"/>
        <a:ea typeface="Calibri"/>
        <a:cs typeface="Calibri"/>
      </a:majorFont>
      <a:minorFont>
        <a:latin typeface="Helvetica"/>
        <a:ea typeface="Helvetica"/>
        <a:cs typeface="Helvetica"/>
      </a:minorFont>
    </a:fontScheme>
    <a:fmtScheme name="Tema de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52</TotalTime>
  <Words>956</Words>
  <Application>Microsoft Office PowerPoint</Application>
  <PresentationFormat>Panorámica</PresentationFormat>
  <Paragraphs>36</Paragraphs>
  <Slides>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5</vt:i4>
      </vt:variant>
    </vt:vector>
  </HeadingPairs>
  <TitlesOfParts>
    <vt:vector size="9" baseType="lpstr">
      <vt:lpstr>Calibri</vt:lpstr>
      <vt:lpstr>MadrePatria</vt:lpstr>
      <vt:lpstr>Noto Sans</vt:lpstr>
      <vt:lpstr>Tema de Office</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130244</dc:creator>
  <cp:lastModifiedBy>Victor Hugo Rivera de Anda</cp:lastModifiedBy>
  <cp:revision>8</cp:revision>
  <dcterms:modified xsi:type="dcterms:W3CDTF">2026-06-23T16:37:08Z</dcterms:modified>
</cp:coreProperties>
</file>